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34"/>
    <p:restoredTop sz="94638"/>
  </p:normalViewPr>
  <p:slideViewPr>
    <p:cSldViewPr snapToGrid="0">
      <p:cViewPr varScale="1">
        <p:scale>
          <a:sx n="113" d="100"/>
          <a:sy n="113" d="100"/>
        </p:scale>
        <p:origin x="71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23T13:45:27.163"/>
    </inkml:context>
    <inkml:brush xml:id="br0">
      <inkml:brushProperty name="width" value="0.05292" units="cm"/>
      <inkml:brushProperty name="height" value="0.05292" units="cm"/>
      <inkml:brushProperty name="color" value="#FFFF00"/>
    </inkml:brush>
  </inkml:definitions>
  <inkml:trace contextRef="#ctx0" brushRef="#br0">2056 7597 16791,'-3'-4'246,"0"1"3096,3 3-2141,-15-17-2361,11 12 338,-10-12 404,14 19 995,3 1-1554,1 5 937,3 0 50,2 1-874,-2-3 1118,2 1 155,1-1 194,12 3-451,8-2 886,4 0-14,6-4-1488,-6-1 1594,4-1-547,-6 0 1,1-1-2563,19 0 2390,-17 1 0,1 0-138,1-1 1,-1 1-536,20 1 394,-12 0 0,0 0-51,6 2-100,12 2-80,-21-1-25,18 6-1826,-15-4 1776,15 4-39,3-2-634,-10-3 740,-18-2 0,2-1 147,5-2 0,0 0-58,-7 0 1,1-1 15,11 0 1,2-1 63,7-2 0,-2 0-387,-10 0 1,-1 0 403,14-1 1,2-1-57,-3 1 1,0 0 396,-2 1 0,2 0-502,9 0 0,-3 1-60,-16 0 0,-3 0-389,-7 2 0,-2 0-9300,19 4 9633,-19-1 0,-3 1 0,-21-3 0</inkml:trace>
  <inkml:trace contextRef="#ctx0" brushRef="#br0" timeOffset="1003">5125 7533 7355,'-8'2'2632,"0"0"-107,8-2-1502,0 0 509,-16 15-949,19-11-616,-9 11 291,24-14 1328,3 0-1510,2 1-56,1 0 305,15 1 13,5 1-148,17 0 567,-10-1-548,2 0-53,-12-1-50,1 0-1,0-1 1,1 0-921,14 1 878,-2 0 1,2 0-12,-16-1 0,-2 1-696,2 0 1,0 0 649,-2-1 0,0 1-9,4 0 1,-1 0-1332,-8 0 0,-1-1 1323,11 1 0,0 1-13,19-1-1353,-1 2 1200,1 0 187,-3 0-108,-19-1 0,1-1-69,21 3 68,-23-3 1,-1 1-51,12 0 3,-3 0 1506,-2-2-1342,-14 0 1,1 0-18,17-1-3,-8-2 1,2 0 134,-7 0 1,-1 0 25,0-1 1,0 0 154,-1 0 1,-1 0 323,13 1-24,0-2-23,1 1-75,0 1-345,-15 1 0,2 1 689,-1-1 0,2 1-809,7 0 0,1-1-123,-4 1 1,-3 0-17,19 0-101,-10 0 5,-8-2-2119,-9 0 2192,6-2-1076,-10 2 1127,-1-1 398,1 0-421,1 1 104,0-1-60,1 1 49,1 0-190,1 1-92,0 1-23,1 0-107,2 0-95,0 0 1483,14 0-1882,-12 0-1134,9 0 854,-17 0-388,-1 0-452,-2 0 1881,-3 0 101,-4 0 0,-8 0 0,-3 0 1</inkml:trace>
  <inkml:trace contextRef="#ctx0" brushRef="#br0" timeOffset="3533">13520 6885 19111,'-3'-6'1895,"1"1"175,2 5-1737,-14-42-471,10 32 13,-11-27 101,12 45 363,-5 18-319,1-2 266,-2 12-28,2-8-256,2 0 230,2 9 59,9-3 18,9 1-193,12-9-139,0-13 98,2-7 46,-7-7 277,30-18-157,-14 3-382,-6 0 0,0-1 507,14-9-1492,7-4 1349,-23 13 0,0 0-45,4-1 0,0 0-55,3-1 0,0-1-38,1-1 0,3 0-70,-1 1 0,3-2 1,1 1-19,3-2 0,2 1 0,0 1-904,0-2 0,1 1 0,-1 1 808,-1 2 0,0 0 0,-2 3-50,3-2 0,-2 2-337,-2 1 1,1 1 233,12-3 1,-1 1-701,-17 6 0,-1 0 638,8-2 0,-3 2-508,2 2-1765,-2 4-1859,-19 3 4423,-2 5 0,-17-1 0,-3 1 0</inkml:trace>
  <inkml:trace contextRef="#ctx0" brushRef="#br0" timeOffset="19517">1856 8886 15008,'-4'-6'-2940,"0"1"1439,4 5 3663,0 0-1014,14 14-1320,-6-8 475,12 11-71,-8-14-34,1 1 975,3-1 90,1-1-980,4 0 210,17-2 649,-7 1-116,31-1-15,-21 0-687,-3-1 0,1 0 172,10-1-770,-15 0 1,0 0 580,16-1-2430,2 1 2290,1-1-2,0 0-950,2 0 909,1 0-1048,-15 0 0,1 1 962,-9 0 1,-1 1-15,11-1 1,-1 0 198,16-1-169,-1 0-404,0 1 442,0-1 4,0 0 303,1 1-296,-16 0 0,2 0-64,-11 1 1,0 0-12,9-1 1,4 0 13,12 1 1,0 0-53,-20 0 1,0 0-4,20 0 1,-1 1-11,2-1-19,-1 0-8,-3 0 29,-16 0 1,0 1-2,2 0 0,-1 0 512,1 1 1,-1 0-515,-3 0 1,-1 0-3,0 1 0,0 0-1505,19 0 1508,-20 0 1,2-1 45,12-1 1,-2 0 9,15-1-480,-4-1 1,-2-1 377,-3-1 84,-20 2 0,-1-1-3,13 0 24,-1 0-30,1 0-44,-1 0-15,18-2 132,-14 1-32,12-1-5,-20 1 281,0 1 1207,-3 0-1063,0 0-8,-1 1-45,1 0-2,0 1-38,0 0-10,1 1-308,-1-1-11,1 1-135,1 0 10,1-1 48,-1 1-157,0 0 45,0 0-132,16 0 17,-11 0-10,13 0 15,5 0 125,-28 0 0,1 0-27,-1 0 0,2 1 76,8 0 1,-2 0 656,8 2-678,-18-1 1,0 1-126,9 1-25,-2 0-2,-2 1 713,15 3-756,-13-2 23,11 3 132,-2-2-51,-13-2 3,11 1 2470,-17-3-2397,1-1 43,0 1 332,1-2 30,2-1 26,1 0 102,24 0-220,-23 0 0,2 0-94,0 0 1,0 0 14,1 0 1,-1 0 99,17 0-1615,-1 0 1280,-2 0-26,-2 0-31,-4 0-22,-1 1-161,-5 0 311,-1 0-1943,-3 0 1942,-3 1-156,24 0 61,-20-1 8,16 0-731,-10-2 454,-9-1 29,13-1 59,-9-1 2,24-3 95,-10 1 35,-16 2 1,1 1-221,19-4 283,4 2-380,-15 1 1,1-1 589,-10 2 0,-1-1 669,10 0 1,1 0-702,-3 0 0,-3 0 124,18-2-258,-22 3 0,-1-1 300,6 0-20,-4 0-311,-2 1 1646,9-2-1666,-10 1-9,8-1-2,-12 1-8,3-1-44,0 0-272,20-2 39,-11 3-99,14-2 2013,-15 3-2444,2 0-881,1 1-1289,2 1 1199,-4 0 1915,-6 1 1,-16 0 0,-9 0 0</inkml:trace>
  <inkml:trace contextRef="#ctx0" brushRef="#br0" timeOffset="22301">2280 10127 19323,'-61'-2'814,"12"2"-368,39 5 1097,4-2-395,-1 1-457,6-3-92,1 0-294,3-1 176,5 0-215,3 0 25,2-2-622,1 0-76,-1 0 222,8-2 103,2 2-40,0 0 573,-2 1-333,-5 0-22,0 0-82,3 0-53,1-1-22,3-1 84,4-1 147,21-4-8,13-2-322,-28 5 1,0 0 226,2-1 0,0 1-2887,19-1 2904,1 0-74,-14 2 1,1 1-2277,20-2 2221,-22 2 1,0 1-75,12-1-992,-1 0 974,-3 1-201,-1 1 218,-1 0 1450,-3 1-1418,-1 0 2380,-1 0-2345,-1-1 39,20 0-21,-14 1-13,15 0-433,-17 0 1,-1 0 460,15 0 23,-11 0 0,-2 0 357,6 0-370,0 0-21,-1 0-18,-13 0 0,-1 1 58,18 1-38,-20-1 1,0 1-386,8 0 384,13 0 6,-15-1 6,10 0 25,-19-1 32,0 0-66,-2 0 98,2-2-1514,1 1 1454,2-2-223,20-3 201,7 0-1243,2-1 1220,-1 0 3,-17 3 1508,2 0-1560,2 0 1647,-1 1-1566,2 1-227,-16 0 0,1 1 24,17-1 128,-9 1 0,0-1-121,6 0 19,11 0 20,-19-1 30,-2 1 24,-1 0 182,-1-1 2,-2 1-151,-1 0 13,12 1-10,6-1-24,-2 1-22,-1-1 14,-15 2-21,2 0-36,0 0 674,1 0-671,2 0 4,2 0 34,22 0 732,-27 0 1,0 0-704,1 0 0,-1 0 13,0 0 0,-1 0-73,0 1 0,-2 0 4,16 0-133,11 0 189,-27 0 0,-2-1-155,9 1 97,-5-1 0,1 0-154,9 0-75,-1-2-975,-2 0 1129,-12-1 144,2 0-14,0 0 1543,3 0-1407,15-1-12,-9 2-1249,12-2 1073,-15 2 68,1 0 1,1 1-92,11-1 85,-12 1 0,1 0 840,17 0-979,-17 1-39,10 0 192,-19 0-1,10 2 8,-12-1-6,7 2 1,-15-2 1,8 0 52,-8 0 1,7 0-34,-1-1 1183,3 0-1306,21 0 84,-16 0 925,8 0-1014,-19 0-62,0 0-58,-1 0-654,9 0-710,2 0 133,-1 0-8281,1 0 9805,-19 0 0,0 0 0,-11 0 0</inkml:trace>
  <inkml:trace contextRef="#ctx0" brushRef="#br0" timeOffset="27459">2018 11439 16903,'6'0'1360,"-1"0"340,-5 0-1262,62-8 242,-31 5-369,18-2 0,3-1-22,-19 4 0,-1 1 32,11-2 1,2 1-1517,3-1 1,-1 1 1470,-8 0 1,-2 0 6,1 0 0,-1 0 48,3 0 1,0-1 59,23-1-181,-21 1 1,0 1 218,19-1-265,1-1-128,-16 2 0,1 1-36,-11 0 0,0 0-12,11 0 0,0 1-17,-13 0 0,-1 0-5,0 0 1,1 0-6,15 1 1,1 1-36,-12-1 0,0 1 2,12 1 0,-1 0-12,-13-1 0,-2 1 16,1 0 1,-1-1 12,1 1 0,-1 0 1,0 0 1,0-1 7,-1 1 0,1-1 32,-1 1 0,0 0 34,0-1 1,1 0 43,-1 1-1,1-1 148,17 0 1,1 0-52,-13-1 1,3 0 206,16 0 0,10-1 1,-8 1-114,-8-1 0,-2-1-102,2 1 1,5-1-1,-6 1 49,-7-1 0,-3 0-21,0 0 1,0 0-31,0 0 0,-2 0-36,-2 1 1,1 0-12,11 0 0,0 0-67,-13 0 0,-1 0-16,7 0 1,1 0-1174,-6 0 0,-1 0 1027,15 0 86,-10-1 0,-1 1-55,5-1-1022,13-1 1082,-16 0 15,2 1 1053,2-1-1066,3 0 63,-9 0 0,1 0 753,-8 1 1,1 0-829,12-1 1,-1 1 138,-10 0 1,0 1-153,15-1 0,2 1 278,1 0 1,-1 1-279,1 0 0,-2 1 80,-5 1 1,-3 0-582,12 4 497,-19-1 0,-1 0-106,16 3-1781,9 3 1669,-21-5-204,-3 0 29,0-2 105,-2-1 95,1-1 146,0-1 1497,1 0-1347,25 0-13,-12 0 131,-15-1 1,1 0-84,6 0 0,-1 0 934,-7 0 1,0 0-1008,13 1 1,-1-1-92,-10 1 1,-2-1-25,2 0 1,1 1 68,13 0 1,0 0-25,-11 0 0,-1 0-4,10 0 0,-1 1-71,13 1 26,-21-1 1,-1-1 534,17 1-464,-21-1 1,-2 0-26,7-1-2521,-1-1 2581,-2 0-109,1 0-852,-1 0 978,2-1 38,0 0-53,1-1-2,2 0-51,0 0-23,1 2 132,21-1 1628,-15 1-1792,15 0-21,-20 0-13,1 0-10,-1 1 6,-2-1 4,-2 2-106,-2 0 1565,7 0-1357,-11-2 44,7 1 5,-15-1 797,1-1-792,1 0-982,0-2 981,3 1-22,0-2 649,3 2-677,0-1-6,2 1-31,2 0-10,1 1 100,2-1-21,1 2-99,22-1-30,-15 1 92,-14 0 1,0 0-90,13 0-2870,2 0 2872,-2 0 9,2 1-95,-2-1 98,1 2-41,-1 0 44,0-1-706,-1 0 773,0-1 59,18-1 1594,-16 0-1801,15-2 662,-21 0-499,16-4-8,-13 3 47,11-3-86,-17 4-2584,13-4-7160,-11 2 9857,-43 5 0,-4 1 0,-5 1 1,-4 0-1,-4 0 0,-4 1 1,-5 1-1,-3 0 0,-5 0 1,-2 1-1,-4 0 0,-4 1 1,-3 0-1,-2 1 0,-4 0 1,-2 0-1,-3 1 0,-3-1 1,-2 2-1,-2-1 0,-2 1 1,-2 0-1,-2 0 0,-1 0 1,-2 1-1,-2 0 0,0 0 1,-2 0-1,-1 0 0,0 0 1,-1 0-1,-1 1 0,0-1 1,-1 1-1,1-1 0,-1 1 1,1-1-1,-1 1 0,2-1 1,-1 0-1,2 1 0,0-1 1,2 0-1,0 0 0,2 0 0,1-1 1,1 0-1,2 1 0,2-1 1,2-1-1,2 1 0,3-1 1,1 0-1,3-1 0,3 1 1,3-2-1,2 1 0,3-1 1,4 0-1,3-1-18,-35 5 1,6-1 0,7-1 0,5-1 0,4 0 0,2 0 0,2-1 0,1 1 0,-1-1 0,-2 1 0,-2 0 0,-4 0 0,-6 1 0,-5 1 0,-7 1 1161,-3686 458-1497,3764-468 1383,0 0 36,50-2 243,6-1-1429,-18 1 1,1 0 12,-6 0 0,-1 0 68,6-1 0,1-1-230,-5 1 0,1-1 182,7 0 0,0 0 381,20-2 57,1 0-267,-15 2-14,15-1 46,0-1-93,-15 2-51,-17 1 1,1 1-22,13-1 8,-11 1 0,1 0 2034,20-1-2070,4 2 0,1-1-4,-28 2 1,0 0-67,13 1 0,5 1 0,-6 1-194,15 1 140,-16 0 0,-1 0-391,-3 0 229,-5 0 1,-4-2 110,6 2-47,-12-2 265,4 0 615,-1-1-492,-7-1-20,8 0-476,10 0 0,21 0 0,10 0 1,4 0-1,-7-1 0,-14 1 335,0 0 0,0 0 24,0 0 0,16 0 0,5-1 0,-3 1 0,-13 0 1,-22 0-90,-19 0-151,0 0 96,1 0-78,1-1 163,3 1 90,1-1 4,4 1-27,0 0-6,1 2-184,3 0-36,16 3-6,-11 0 107,-3-1 1,0 1 2040,3-1-2149,13 2 30,-19-2-10,-1-2-138,-2 1 334,-2-1 55,-2-1-153,1 1-185,-8-1-28,1 1 2894,-11 2-2952,-3-1 913,-10 4-1221,-10 2-225,-5 1-63,-7 0 995,2-1 1,13-4 0,0 0 0</inkml:trace>
  <inkml:trace contextRef="#ctx0" brushRef="#br0" timeOffset="2.5178E6">1824 9934 24575,'7'0'0,"1"0"0,5 0 0,7 0 0,10 0 0,8 0 0,11 0 0,-17 0 0,2 0-938,6 0 1,3 0 937,4 0 0,3 0 0,-5 0 0,3 0 0,-3 0 0,10 0 0,0 0-1048,-5 1 0,2 0 1,-1 0 1047,10 0 0,0 0 0,-13 1 0,1 0 0,1 0 0,0 1 0,1-1 0,-1 1 0,1 1 0,1-1 0,-2 0 0,-1 1 0,-1-1 0,0 0 0,-2 0 0,0 0 0,-1 0-1708,-1 0 1,0 0 0,-1 0 1707,15 0 0,-2 0 0,0 1 0,0-2-583,-2 1 1,1-1 582,0 0 0,1-1 0,5 1 0,1-1 0,-2 1 0,0-1 0,0-1 0,-1 1 0,-2-1 0,-1 0 0,-2 0 0,0 0-55,-10 0 0,1 0 0,-2 0 55,4 0 0,-1 0 0,10 0 0,-2 0 0,-16 0 0,-2 0 0,3 0 0,-1 0 0,1 0 0,-1 0 0,1 0 0,-1 0 0,0 0 0,-1 0 0,-2 0 0,-1 0-1584,28 0 1584,-8-1 0,-11-1 3652,4-1-3652,2 0 0,6 0 0,1 0 0,1 1 997,6 1-997,-3 1 0,-3-2 0,-5-1 0,-3-1 0,9 0 0,5 0 0,-27 1 0,0 1 0,1-1 0,0 1 0,2-1 0,1 1 0,3 0 0,-1 0 0,-3 1 0,0-1 0,-3 2 0,0 0 0,-3 0 0,-1 0 0,24 0 0,-24 0 0,0 0 0,2 0 0,-1 0 0,1 0 0,0 0 0,2 0 0,1 0 0,-5 0 0,-1 0 0,2 1 0,-1 0 0,27 3 0,0 3 0,0 2 0,-11-1 0,-1 0 0,-6-1 0,-1 1 1055,4 0-1055,-5-1 6504,-1 0-6504,-3-1 47,-4-1-47,-1-1 669,4 1-669,-10-4 130,6 2-130,-10-3 0,4 0 0,0 0 0,1 0 0,2 0 0,-1 0 0,6 0 0,-9 0 0,3 0 0,-8 0 0,0 0 0,-2 0 0,-1 0 0,-3 0 0,1 0 0,-4-1 0,0 0 0,-3-2 0,-2-1 0,0-1 0,-3-2 0,-1-3 0,1-3 0,-4-2 0,2 5 0,-2 3 0</inkml:trace>
  <inkml:trace contextRef="#ctx0" brushRef="#br0" timeOffset="3.13327E6">2599 12816 24575,'17'3'0,"7"0"0,17-3 0,17 0-3701,-13 0 1,4 0 3700,4 0 0,3 0 0,-14 0 0,2 0 0,0 0-257,5 0 1,2 0 0,0 0 256,2 0 0,2 0 0,1 0 0,-7 0 0,2 0 0,1 0 0,1 0-741,7 0 1,2 0 0,0 0 0,2 0 740,-9 0 0,0 0 0,1 0 0,1 0 0,-1 0 0,4 0 0,0 0 0,0 0 0,0 0 0,1 0-620,1 0 1,0 0 0,1 0 0,-1 0-1,-2 0 620,-3 0 0,-2 0 0,0 0 0,0 0 0,0 0-154,-1 0 0,0 0 0,0 0 0,0 0 0,0 0 154,-2 0 0,0 0 0,-1 0 0,0 0 0,1 0 0,1 0 0,0 0 0,0 0 0,0 0 0,1 0-230,3 0 1,0 1 0,1-1 0,1 1 0,-2 0 229,0 0 0,-1 0 0,1 1 0,-1-1 0,1 1 0,0 0 0,1 0 0,0 0 0,-1 1 0,0-1 79,6 2 1,-1-1 0,0 1 0,0 0-80,-9-1 0,0 0 0,1 0 0,-1 0 0,0 0 0,0 0 0,0 0 0,0 1 0,-1-1 0,-1 0 0,6 1 0,-1-1 0,-1 1 0,0-1 0,-3 1 0,-1-2 0,-1 1 0,-2 0 528,2 0 1,-3-1-1,-1 1-528,15 0 0,0-1 0,-15 0 0,1 0 0,-1 0 0,-1 0 0,-2 1 0,0-1 0,17 0 0,-1 0 0,-4 0 0,-1 0 0,-12-1 0,0-1 0,11 0 0,-2 0 0,-18 0 0,-2 0 0,7 0 0,-3 0 2666,5 0-2666,-4 0 4275,-1 0-4275,-3 0 5179,-9 0-5179,-5 0 2120,-5 0-2120,-4 0 0,-3 1 0,-3 0 0,-2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23T13:46:03.381"/>
    </inkml:context>
    <inkml:brush xml:id="br0">
      <inkml:brushProperty name="width" value="0.05292" units="cm"/>
      <inkml:brushProperty name="height" value="0.05292" units="cm"/>
      <inkml:brushProperty name="color" value="#FFFF00"/>
    </inkml:brush>
  </inkml:definitions>
  <inkml:trace contextRef="#ctx0" brushRef="#br0">2670 1696 32309,'-54'-28'-1035,"0"-1"1,3 2 0,8 13 741,14 31 3451,-5 4-2462,0 5-696,-3 4 0,11-5 0,-1 4 0,-4 11 0,0 2 0,6-9 0,1 1 0,-1 12 0,5-4 0,10-10 0,4 5 0,11-19 0,3-3-1711,7-4-57,4-3 612,20-6 785,-7-5 528,17-7 257,-20-2 0,0-4 355,4-4 1,0-1 471,0-1 0,-1-1-1241,-1-2 0,-3-1 0,9-12 0,-3-1 0,-4 1 0,-6 2 0,-4 2 0,-5 3 0,-3-5 0,-6 11 0,-2-3 0,-4 15 0,-2 3 0,-1 2-1404,-2 2-459,1 3 468,0 1 833,0 1 587,1 2 815,0 3 390,0 2 145,0 6-302,0 3-392,0 6-681,0 2 0,-2 20 0,2-8 0,-2 14-586,2 6-282,1-14 482,0 12-44,3-7 16,1-15-82,4 4-176,2-18-515,3-4-259,12-5 891,11-9 725,21-16 299,-21 2 1,3-5 425,12-15 0,-1-3 74,-14 10 1,-1 0 16,5-8 1,-4 2-758,-2-3-229,-5 2 0,3-7 0,-12 13 0,-1-6 0,-12 22 0,-5 1 0,-8 10 0,-1 2 0,-7 5 0,-5 9 0,4 0 0,-6 7 0,5 8 0,6-4 0,-3 20 0,9-15 0,1 9 0,4-12 0,3 13-222,3-13-1723,5 8 304,10-13-3,9-6 903,2-4 2629,4-7-1576,-7-9 750,2-3 1280,13-16-1753,-10 1-589,-6-1 0,0 0 0,2-8 0,-7 4 0,-2 0 0,0-4 0,2-9 0,-12 16 0,-4-1 0,-2 4 0,-2 1 0,-2 1 0,0 2 0,-2 2-1091,-1 2 2182,-3-1-1937,2 3 654,-1 2-1154,1 4 213,2 3 97,1 0-61,0 2 304,2 6 113,2 1-430,3 8-6695,2 2-1152,0 0 8985,0-1 1,-4-8 0,-2-3 0</inkml:trace>
  <inkml:trace contextRef="#ctx0" brushRef="#br0" timeOffset="1057">4221 1786 22644,'1'-60'-116,"1"10"2369,-6 42-3021,2 2 1246,-2-1-896,1 4 791,0 0-424,0 1 1073,0 0-1217,1 0 93,-1 1 170,3 1 494,-3-1 99,2 1 42,-3 0-13,-1 2 148,-3-1-64,-4 2-36,-1-1-152,-3 1-442,-8 0-130,5 0 71,-5 0 20,9-1 109,1 0 99,0 2 13,4-1 85,-6 4 4,-6 8-415,2 0 0,-5 6 0,9-5 0,-1 2 0,-1 1 0,-1 3 0,0 1 0,2 3 0,0 1 0,3 2 0,1-1 0,1 12 0,6-2 0,2-2 0,8-6 0,2-14-813,11 3-447,-2-7 340,7 0 361,-5-8 722,10-5 482,-4-5 361,8-6 555,7-19-1384,-6 3-177,11-14 0,-14 6 0,-1-3 0,-2-6 0,-3-4 0,-9 11 0,0-2 0,-4 9 0,0 0-225,2-10 1,-1-1-743,3-15-191,-1 2-68,-1 3 360,-1 4 159,-3 7 151,-2 4 106,-3 5 219,-2 7-7,-1 4 2123,0 6-2000,-2 1 297,0 6-607,-1 2 1946,1 5-1898,1 1 904,0 0-462,-3 8 223,0 2-13,-4 12 72,-1 3-3359,-8 26 3537,3-6-389,4-13 1,0 1-613,-4 19 223,2 2-663,2 0 523,4-1-12,2-2-32,4-4-44,5-4-26,2-5 124,7-5-118,2-3 55,15 3 173,-5-11 69,10 1 2731,-8-14-2527,1-4 101,1-3 353,0-5-156,13-11-2290,-10-2 2432,8-9 1,-14 3-1072,-2 0 1237,-2 0-67,-1 0-47,-4 1 250,2-4-392,-7 7-54,1-1 11,-8 9-21,-1 3 2508,-3 2-2894,-1 2 1537,-1 1-1868,0 8 88,-2 0 96,1 7-67,-2 1 54,2 1-57,-1 4 197,1 2-105,1 3 205,2 3-356,2 2-1823,3 1 882,5 0-6598,9 7 7847,0-8 1,-4-5-1,-7-14 1</inkml:trace>
  <inkml:trace contextRef="#ctx0" brushRef="#br0" timeOffset="1248">5067 1452 22403,'-35'-42'-3120,"6"16"-2095,31 54 3799,1 10 1,-1-18 0,0 1 0</inkml:trace>
  <inkml:trace contextRef="#ctx0" brushRef="#br0" timeOffset="1598">5480 1673 20475,'-46'38'23,"0"0"1,8-9-1,6 1-30,9 23-1646,14-17 1789,4-1 1418,2-3-1594,12 7-56,1-11 76,11 4-54,2-14 858,20 0-1003,6-7 65,2-3 48,-4-9 43,-17-5 105,-3-6 439,-1-4 2854,-3-4-2754,5-15-222,-8-12 8,-2-1-22,-11-2-80,-6 13-68,-4 0-423,-4 2 1652,-5 2-1597,-12-7-2449,2 13 2437,-9-5-106,-7 11 212,7 7 1,-9 1 2,13 9-58,4 2-107,4 1-321,4 5-885,5 2-4667,5 6 5526,2 4 1,2-6-1,1-1 1</inkml:trace>
  <inkml:trace contextRef="#ctx0" brushRef="#br0" timeOffset="2391">7093 1219 26512,'-2'-59'661,"1"-1"1,1 4 0,-5 17-1228,-11 38 1113,-8 19 564,-3 6-940,-7 20 195,0 4-878,14-19 1,0 2 495,-4 5 1,0 1-249,-2 6 1,-2 2 550,-2 5 0,-1 2-730,9-14 0,0 1 1,-1 1 319,-1 3 1,1 1 0,-1 0-398,-1 1 0,1 1 0,-2 3 419,0 1 1,-1 5-1,-1 0 1,2-3-392,-2 2 0,2-1 0,-1 1 390,2-4 1,-1 3-1,0 0 1,1-2-197,4-4 1,0-1-1,2 0 1,0 0-632,-3 13 0,0-1 0,2 0 52,0-2 0,1 0 1,2-2-746,4-8 0,3-2 1,1-4 1559,4 4 0,1-5 0,0 3 0,3-5 0</inkml:trace>
  <inkml:trace contextRef="#ctx0" brushRef="#br0" timeOffset="3023">7468 1829 25621,'18'-58'476,"-4"18"-293,-13 67-384,-2 7 151,-3 8 32,-2 5-4051,-4 2 4100,0 2-34,3-17 0,1 0-1520,-4 16 1454,0 9-749,7-24 860,2-5-109,3-5 0,1-5-55,4-5-56,1-4 45,3-5 246,2-3 2016,14-13-1638,-1-2-137,-1-7 1,2-2 191,10-10 54,-13 9 1,1-2 52,10-11-28,-1-4-903,-11 11 0,-2-1 496,10-16-268,-12 15 1,0 1-86,3-10-11,-3 2 28,6-7-13,-9 15-18,3-4 296,-10 17 55,1 3 167,-5 7 1802,1 1-2008,0 10-774,-2 3-405,3 8 2019,-4 16-3133,-1-5-1231,-1 13-4895,-1 1 4250,4-10-201,0 3 4189,2-19 1,-2-7 0,-2-4-1</inkml:trace>
  <inkml:trace contextRef="#ctx0" brushRef="#br0" timeOffset="3188">8200 1981 18060,'6'-4'8509,"0"0"-6457,-6 4 1912,0 0-3782,54-63-182,-43 43 0,17-15 0,-9 8 0,-29 29 0,-5 9-1449,2 4 1348,-2 3 127,1 4 429,2 3-822,0 1-2160,4 1 1971,1 0-362,3 0-1142,4 10 193,3-10-524,5 7 783,2-14 1376,4 0 1,-7-10 0,0 0 0</inkml:trace>
  <inkml:trace contextRef="#ctx0" brushRef="#br0" timeOffset="3372">8621 1559 23715,'-28'-2'-9831,"10"20"8861,24 9 0,0 2 0,-4-21 0</inkml:trace>
  <inkml:trace contextRef="#ctx0" brushRef="#br0" timeOffset="3991">9306 1830 22144,'0'-5'3294,"0"1"-2539,0 4 180,-77-8-1302,36 16 674,-12-6 1,-1 3 137,3 22 129,-2 4-294,0 1 500,3 2-57,4 0-486,7-1 17,8-3-222,8-2-65,8-3-357,8-3 227,6-3-400,7-4-345,6-3 217,21-4 367,16-7 206,2-6 181,-5-10 1,-1-4-459,4-8 589,-11 4 0,-1-2 356,1-10 278,-2-3-233,-1-7-412,-3-5-206,-3-5-99,-15 26 0,-1-1-100,0-1 0,0 0-1168,-1-2 0,1 0 1190,-1 1 0,0-1 55,-1 1 0,1 0 44,2-11 1,-1 2-197,5-18-331,-9 24 1,-1 2 350,-1-3 546,-4 8-252,-4 2-312,-2 12 2154,-1 1-2055,-2 11 464,1 3-143,-1 4-226,-1 5-1,-3 4 15,-7 20 19,2-2 263,0 4 1,1 2-235,-3 19-1126,4-16 0,1 1 1020,3-7 1,0-1 90,-1 3 1,0-1-1179,1 2 1,0 0 1196,0-2 1,2-1 7,0-1 0,2-1-1583,-1 25 1586,4-9 320,3-8-422,8 12 83,-3-24 3,8 9-42,-5-27 1110,2-4-1053,3-4 2297,3-4-2247,5-5 3410,3-4-3382,4-4 13,2-4 21,18-11-37,-23 11 1,1 0-291,-1 0 1,0-1 285,21-19-4,-16 11 0,-1 0 15,6-9 176,-8 6-97,-3 3 753,-13 6-425,-9 15-95,-4 0-223,-3 5 253,-14 12 156,5-3 493,-15 19-778,13 2-586,1 1-362,7 2 42,6-8-218,3-2-1000,4 1-7977,10 3 8109,-3-8 0,1-3 0,-9-11 1</inkml:trace>
  <inkml:trace contextRef="#ctx0" brushRef="#br0" timeOffset="4191">9990 1454 18302,'-8'25'0,"0"-6"0</inkml:trace>
  <inkml:trace contextRef="#ctx0" brushRef="#br0" timeOffset="4529">10647 1620 19912,'-54'15'583,"0"-1"0,4-1 0,6 4-264,12 8 1,4 3-187,-8 9-94,9-8 0,3 3-2405,-2 20 2321,10-12-6,1 10 1697,11-17-1842,8-3 960,4-3-977,9-2-1364,5-4 1443,5-2 78,3-4 1854,2-5-1734,2-3 73,-1-4 67,1-3 125,1-11 1,0-4 98,3-3-1302,-5-1 1,-4-2 1153,-11-4-122,-3-5-325,-3-2 185,-3-4-55,-2-2-58,-3-1-81,-2 2 297,-1 1-291,-1 3 2208,-4 4-2161,-1 6 369,-6 3-480,-2 4-164,-5 4-331,-3 4-1050,-5 3 1639,-7 3 0,22 1 0,3 1 0</inkml:trace>
  <inkml:trace contextRef="#ctx0" brushRef="#br0" timeOffset="6028">9696 1892 8758,'-10'0'4520,"2"-1"-3069,8 1 3195,0 0-3167,-12 1-703,11 0-110,-7 1-177,14-1-41,4-1 239,2 0 468,10-1-338,-3-2-9,6-2-7,-6-2 30,1-1 34,0-1 174,9-8-376,-6 2-360,7-5-3368,-9 4 3223,1-1-517,-2-1 682,0 0-63,-2-2-104,-3 0-50,-2-1-87,-3 1-53,-3-1-79,-2 2 56,-3-6-599,-4 8-158,-3-4-138,-3 10 122,-4 1 716,-1 1-199,-3 2 213,-8-1 256,5 4 209,-4 0 217,7 3 243,3 0 52,-4 1-159,-1 5 3458,-8 5-3925,5 3-251,-2 6 0,4 0 0,-2 3 0,-13 16 0,0 8 0,15-15 0,1 2 0,-5 18 0,11 0 0,9-17 0,6 0 0,4-3-764,5-1-932,6-3 303,3-1 334,5-3 303,2-2 293,16 7 857,3-3-366,0 0 72,-6-7 210,-13-9-345,-2-4-3896,0-2 551,-1-2 3653,4-4 1,-14 2 0,0-2 0</inkml:trace>
  <inkml:trace contextRef="#ctx0" brushRef="#br0" timeOffset="7899">12038 1699 26989,'58'-24'688,"0"1"1,-3 2 0,-5 4 972,6 14-1828,4-1 130,-15 2 0,2 1-177,1-1 1,1 1 82,-2 1 1,-1 0-19,-5 1 0,-4 0 264,4 3-855,-8 1-698,-11 1 306,-8 0-352,-7 2-696,-11 1 1146,-7 2 873,-10 2 470,-29 9 535,6-4-308,13-5 1,-3-1 190,-4 3 0,0-1 1018,-19 8-366,20-8 0,-1 1 61,-3 2 1,3 0-1173,-10 2-268,11-2 0,4-2 0,12-6 0,4 1 0,13-6 0,4-2-675,12 0 148,12-2-33,7-4 191,8-3 192,8-11 335,-10 2 45,11-7 611,-3-3 319,-13 3-1133,5-6 0,-18 5 0,-3 1 0,-6-1-712,-3 0-555,-3-9-455,-3 8 563,-6-12-557,-1 18-150,-3-2 298,1 9 659,1 3 863,-1 2-269,3 3 397,1 1 287,3 5 887,6 7-1266,0 1 253,24 31-213,-8-14-30,16 20-448,-12-16-100,1 3-71,-8-8 1,0 2-779,-2 3 0,-2 2-2400,-1 9 0,-3 1-1949,-2 20 5836,-16-11 1,1-35-1,2-7 1</inkml:trace>
  <inkml:trace contextRef="#ctx0" brushRef="#br0" timeOffset="59919">4195 3548 16273,'2'-43'1387,"0"0"0,-1-1 0,2-20 0,-1 7-444,0 15-845,-1 4 25,0 15 149,-1 14-161,0 4 98,0 3-63,0 9-3284,4 15 3261,-1 8 148,3 17-194,-4 4-4,-1-20 0,0 2 2,-2 4 0,-1 2-705,-1 4 0,-1 1 635,-1 4 1,-2 1 1,-1 2 1,0 1-9,-2 1 1,0 1-136,0-4 0,0 2 0,1-3 44,-1 7 0,0 0 12,2-10 0,0 2 0,1-4-84,1-2 1,1-2-1212,-1 11 0,1-2 1085,1-15 1,1 0-21,-1 6 1,-1-2 1383,-2 3-2856,-6 7 699,2-17 381,-6 4 183,3-19 432,-6-6-73,5-6 1285,-8-16-1454,11-3 148,-3-13 200,5 0 56,0-4 45,1-4 37,0-2 100,1-2 61,0-1-1728,0 1 1879,0 1 516,-8-8-429,3 14 437,-13-11-620,9 24-94,-8 0 8,7 14-34,-1 2 1783,1 3-1819,2 3 35,0 5 160,2 3-48,-1 14-87,5-2-75,2 20-122,10-12-87,5 10-46,8-12-110,5 1-70,8-3 3360,4-3-3229,24 0 32,-8-9-344,-17-7 0,1-2 503,15-2 71,0-3 79,0-3-23,-15-2 0,0-1-82,16-7 81,-11-1 1,-1-1-2982,4-8 3053,9-7 322,-18 5 591,-2 1-228,-3 0 76,3-7-227,-10 9-82,2-4-65,-12 12-136,-2 0-427,-3 7-212,-1 1 2064,-3 10-4576,0 4 2486,0 9 0,0-8 0,0 2 1</inkml:trace>
  <inkml:trace contextRef="#ctx0" brushRef="#br0" timeOffset="86450">5430 6334 8695,'7'-51'536,"0"0"1,0 5 0,-2 6 1838,-5 13-1951,-2 1 1438,-1 3-1500,-1 3-43,-1 3-80,-1 4 777,-2 3-996,-1 4 59,-14 4 19,1 7 77,-12 6 16,1 6 2183,-5 7-2112,-4 6 2,-5 6-115,13-7 1,0 0-1252,8-6 0,1 0 1153,-8 8 1,3-2-21,-7 11-682,7-3 591,7-3-34,8-1-29,8-4-27,3-1-13,8-5-31,5-2-11,5-4 18,5-6 89,3-3 66,5-5 62,3-5 391,3-4-297,3-6 76,0-5 101,15-15-4,-13 5-48,9-12-42,-18 9 462,-4-1-550,-4-1-40,-3-1-36,-4 0-32,-2-2-24,-2 2 112,-1-11-87,-4 14 20,0-5 35,-4 17 30,0 5 27,-1 2-4,0 4 320,0 3-414,0 2 3136,0 1-3207,-2 12 69,-1 11-9,0 6-1,-2 10 0,2-5-504,-1 3 498,0 0-302,0 0 376,2 13-40,0-12-593,2 9 530,4-19-57,1-2-45,5-3-89,4-3-91,3-5-232,14-2 375,-5-6 682,21-11-565,-18-5 52,10-9 145,-2-15 81,-10 5 39,8-12-66,-15 10-137,-3 0 151,2-16-153,-8 12-52,1-11-28,-7 15 601,-2 4-473,-1-3-99,-1 10 13,0 1-17,-1 11 20,-1 3-168,-2 4 31,0 4 545,-2 4 300,1 6-296,-2 5-3,-1 17-60,3-6-3416,-1 11 3400,4-12-274,2-1-463,3-2-16,3-1-247,17 11 47,-5-15 88,11 8-19,1-20 35,4-4 181,3-5 3398,0-7-3224,-10-5 57,1-4-246,1-3 285,-2-4 47,-1-2 266,7-17 224,-12 8-27,5-12-15,-14 14-42,-3 2-25,-2 3-15,-4 3-38,-3 2-139,0 3-293,-1 4 6,-1 2-25,-1 4-4,0 3-82,-1 1-28,1 4-24,0 0 291,1 1-239,1 5 84,0 1-153,0 6-189,1 2-417,1 2-1254,1 3-6500,0 0 7784,0-3 0,-2-6 1,0-4-1</inkml:trace>
  <inkml:trace contextRef="#ctx0" brushRef="#br0" timeOffset="87127">4255 6258 23194,'-24'-18'-757,"-1"11"768,5 37-122,-4 2 249,-4 1 0,-2 4-682,3-5 0,0 1 618,-7 6 0,1 0-23,8-10 1,3-2 65,-7 7 217,4-4-2640,4-4 2327,4-4-23,5-3 3,4 4 65,6-10-207,6 2-113,6-11 800,7-2-727,6-1-80,6-2-137,9-3-458,7-4-1665,8-1 2093,-20 2 1,-2 1 0,5 0-1,-2 0 1</inkml:trace>
  <inkml:trace contextRef="#ctx0" brushRef="#br0" timeOffset="88296">6976 6192 18705,'-7'-42'629,"0"0"1,3 5-1,-4 8-103,-14 14-167,-2 9-208,-2 1-28,-1 7 0,3 4-5,-2 5-28,-2 4 243,-2 5 64,-17 19-1847,23-14 0,0 3 1572,-1-2 1,1 2-6,3 0 1,3 0 97,-3 9-25,5-2-2376,5-3 2083,6-2-38,4-5 1015,6-3-1107,3-4 9,7-2 65,13-4-3,-3-6 30,9-3 77,9-14-23,-10-1 160,13-12-54,-14 0 5,3-5-8,-10 5 1,0-1-4,13-18-8,-13 15 0,0-4 19,-3-4 1,-2-1-5,-4 8 1,-1-1-19,4-10 0,-2-1 1,6-17-1,-3-2 1380,-1 1-1368,-2 3 16,-7 21 0,0 1-2385,2-14 2388,1-5-1561,-9 26 1598,-2 6 595,-2 5-590,0 5 781,0 4-825,-2 3 2234,0 2-2263,-3 10 3398,-4 11-3409,-4 20 16,-3 20-976,3-3 960,1 7-1092,6-13 1087,-1 2-7,0 4-10,-1 2 22,2 0-1525,-1 1 1474,4-4-5,0-4-652,3-6 641,9 3-1520,-1-18 1559,10 1 23,9-17 580,-7-7-575,10-1 1122,-8-9-1094,13-11-17,-7-1 17,7-10 484,-10 3-461,-2-4 2710,-2-2-2700,-3-3 18,-2 0 5,-2 0 28,-2 2 11,-1 3 28,-4 5 40,0 4-1,-3 5 318,-1 3-273,-2 4 400,-1 2-641,0 2 6,-1 9 6,0-1-17,-2 18 5,1-5-28,-1 9-44,3-5-68,0 2-83,2 0-130,2 1-934,9 11 127,0-11-7938,13 16 9104,-7-20 0,-2-3 0,-8-11 0</inkml:trace>
  <inkml:trace contextRef="#ctx0" brushRef="#br0" timeOffset="88485">7781 5719 15709,'-3'-6'3316,"1"1"-4733,2 5-1793,-33 9-4625,24 2 7835,-23 6 0,32-6 0,1-5 0</inkml:trace>
  <inkml:trace contextRef="#ctx0" brushRef="#br0" timeOffset="88825">8095 5994 16721,'7'-7'3501,"-1"1"-2691,-6 6 295,0 0-4967,-69 42 4042,43-19-126,-15 5 0,3 2 881,20-1-888,3 0-46,2 12-75,6-12 55,5 7 90,14-9-256,2-10 35,13 3 41,-3-12-63,6-3 240,2-2 55,1-3 39,1-3 83,0-3 157,-2-4 34,-2-3 3,-3-2-19,-1-3-49,-5-3-1831,-3-1 1760,-4-3-647,-4-2 469,-5-2-166,-2 0-67,-6 0-35,-2 1 0,-3 1 3,-4 3-3,-2 2 11,-3 3 23,-2 3 17,-2 2 94,-3 4-3,1 3-49,-2 3 1971,1 2-3222,-10 6-8527,3 6 8962,3 1 1,11-2 0,12-5-1</inkml:trace>
  <inkml:trace contextRef="#ctx0" brushRef="#br0" timeOffset="89782">10671 6020 18977,'-14'-49'572,"1"-1"0,2 4 1,-2 11-721,-5 27 509,-1 2 38,-4 2-568,-3 3 532,-1 0 137,-1 2-352,2 3 218,0 2 137,-5 9-226,5 5-91,2 2-90,10 2-95,10-7-101,3 1-51,5 1-92,13 8-116,3-6-3,29 15 179,-12-15 396,16 9-64,-12-10-19,-13-4 0,0-1-447,13 7 700,8 8 25,-25-12-122,-5-1-240,-5-1-194,-8 0-275,-2 0 106,-17 7 543,-14 0 215,-7-1-277,-11-4 101,5-7-294,9-4 1,-1-1 99,-19 3-1522,8-3 0,1-2 1466,-6-1-568,-10-1-330,25-3-388,5-4-216,7-2-1351,5-5 2789,6-4 0,5 7 1,3 0-1</inkml:trace>
  <inkml:trace contextRef="#ctx0" brushRef="#br0" timeOffset="90164">10908 5884 24871,'28'29'-598,"0"1"1,-2-3-1,-3-1-1174,-3 1 1334,0 2 505,-3 1-347,1 17 98,-9-13 123,-5 21-330,-10-27 605,-6 4 115,-3-16 290,-3-3 304,-11-2 60,8-6-54,-8-1-84,12-7-274,2-3 319,3-5-855,4-4-373,4-3-40,1-2-29,5-3 245,8-12-69,0 7 396,9-7-45,8 4 300,-4 9 98,24-10-26,-14 16-417,13-2 78,-11 9-347,2 2-294,1 3-495,-1 0-1041,-1 3-2214,-3 1-3495,-4 0 7666,-7 1 0,-10-1 0,-5 1 0</inkml:trace>
  <inkml:trace contextRef="#ctx0" brushRef="#br0" timeOffset="90423">11885 5876 18313,'0'-3'2946,"0"0"-797,0 3-1805,-69-7-1322,39 12 1105,-13-5 1,0 3 79,15 16 127,-13 14-319,12-6 275,-9 10 32,16-10 86,3 0-352,2 12-3177,9-10 2943,3 8-1269,11-14 1091,6-1 24,4-4 129,7-2-76,16 1 237,-5-5 101,25-5 1,1-2 0,-24-1-1,8-3 1,0 1 0</inkml:trace>
  <inkml:trace contextRef="#ctx0" brushRef="#br0" timeOffset="91265">12629 5995 23411,'2'-30'-1636,"7"5"1120,18 21-740,25-2-1361,-8 2 1209,-12 2 1,0-1-4620,12 1 6040,-6 0 1,-18 2 0,-8 0-1</inkml:trace>
  <inkml:trace contextRef="#ctx0" brushRef="#br0" timeOffset="91413">12454 6287 19067,'-4'2'5455,"1"-1"-1983,3-1-3897,66-14-5405,-28 6 5645,9-1 1,1-2-724,4-1-1666,4 0-5349,-4 1 7774,-7 2 1,-22 4 0,-9 2 0</inkml:trace>
  <inkml:trace contextRef="#ctx0" brushRef="#br0" timeOffset="92007">13999 5530 28645,'-14'-1'-2351,"6"16"1603,14 10-943,2 10 241,0-11-4069,1 0 3970,0-1 629,1-3-4128,4 2-249,3-8 4147,-1-2 1291,0-9 282,-5-8 448,0-3 255,-1-6 3047,-1-13-1534,-4 5-207,0-8 4475,-4-1-4675,-1 2-1723,0 1 25,0 5-651,0 13-3400,0 1 3386,0 6-231,0 2 179,2 6-197,1 3-263,3 7-678,3 1-2966,3 4 4241,4 6 0,-7-12 0,0 1 0</inkml:trace>
  <inkml:trace contextRef="#ctx0" brushRef="#br0" timeOffset="92640">16576 5561 16236,'3'-5'3529,"-1"1"-32,-2 4-3630,17-11 51,-17 18-9749,7 27 9517,-15-9 0,-1 19 1,8-38-1</inkml:trace>
  <inkml:trace contextRef="#ctx0" brushRef="#br0" timeOffset="92822">16931 5468 12758,'-37'39'-7,"1"0"1,6-8-1,1 0 1</inkml:trace>
  <inkml:trace contextRef="#ctx0" brushRef="#br0" timeOffset="93655">14506 6305 13191,'-48'3'140,"-1"1"0,6-2 1,10 1 1573,26-2-1547,8 0-3060,7-1 3099,9 0 949,10-2-970,9-1 148,13-2-202,-2-1 1,3 0-592,-8 1 0,1 0 477,18-1 0,1-1 45,-14 2 0,2 1-25,-2 0 1,3 0-1,-1 0-24,8-1 0,0 0 111,-7 1 1,3 0-1,-4 1 21,5-1 0,-2 0-79,0-1 0,2 1-715,-6 0 0,4 0 0,-3 0 616,7 0 1,-1-1-19,-8 1 0,1 0 0,-3 0-90,1 1 0,-3-1-289,-1 0 1,-2 1 155,-3 0 0,1 0-1151,7 1 0,-1-1-675,-10 2 1,-1 0 2204,26-1 0,-33 2 0,-22 0 0</inkml:trace>
  <inkml:trace contextRef="#ctx0" brushRef="#br0" timeOffset="93921">14612 6525 14799,'-49'12'404,"0"-1"0,7 0 0,6-2 10,15-3 978,11-1-646,6-3 448,4-1-715,6-1 608,7-1-353,9-2 73,17-5 1,6-2-1283,3 1 0,2 0 559,11-3 0,1 0-23,-5 1 1,-2 2-8,-11 2 1,-3 0 167,3 0 1,-1 1-168,2-1 0,-1 1-34,-1-1 1,2 1 3,-4 0 1,3 0 0,-3 1-62,6-1 0,0-1 56,12 0 0,2-1-459,-17 2 0,0 1 0,-3 0 439,-2 0 0,-1 0-10,19-2 0,-4 2-30,-11 2-215,-6 2-126,-6 1-338,-8 4-927,-5 2-3650,-8 4 5207,-5 5 0,-3-8 1,-1 1-1</inkml:trace>
  <inkml:trace contextRef="#ctx0" brushRef="#br0" timeOffset="95388">18344 5476 24564,'-5'-4'-316,"1"1"1528,4 3-468,-2-5-1803,10 8 963,4-3-132,16 11-20,7 2-459,10 1 474,7 2-468,-22-7 0,1 1 323,3 0 0,1 1 477,2 1 1,0 0-222,2 1 0,0 1-536,0 1 0,0 0 646,-1 1 1,-1 0-3,-1 1 0,-2 1 13,-3 0 0,-2 0-42,20 17 0,-15 2-72,-14-3-57,-13 1 13,-17-3-882,-13 1 1220,-15-1 33,-9-1 141,-4-4 0,-2 1 3,20-12 1,0 0 6,-6 4 0,-4 1 1,6-3 685,-9 5-1697,16-6 1,2-1-8054,8-1 8890,1 1 0,15-12 0,2-1 0</inkml:trace>
  <inkml:trace contextRef="#ctx0" brushRef="#br0" timeOffset="97331">18085 5663 11438,'25'-43'1153,"0"0"0,0-1 1,-2 5-1,-1 1 0,0 4-783,-2 2 1,0 3 254,1 0 1,-2 4-3746,2-3 3576,4-4 1475,-11 15-1531,-1 3-73,-2 4 876,-1 2-1167,-5 8-55,-1 5-194,-5 13 51,-5 7 4,-5 12-12,-8 9-5,-9 10 135,10-24 1,-2 1 494,-2 4 1,-4 3-830,-2 1 0,-3 4 0,0-1-1135,7-8 1,0-1-1,-1 2 1521,-2 2 0,-3 4 0,2-1 0,4-7 0,1-2 0,4-4 1,-1 1-1,-1 0 0</inkml:trace>
  <inkml:trace contextRef="#ctx0" brushRef="#br0" timeOffset="98857">18194 5639 8556,'2'-8'5002,"-1"2"-3708,-1 6 610,0 0-1248,24-72-124,-13 40-289,5-14 1,1 1 216,-3 11 10,3-1-16,2-2-45,0 2 307,10-11-94,-2 7-297,-2 3 6,-6 13-18,-12 13-33,-3 4-78,-2 3-84,-1 2-40,-1 0 51,-8 12-28,-6 10-34,-5 6 0,0 3-17,-9 16-727,8-13 1,1-1 749,-4 10 19,4-11 1,-1 0 30,-12 19-59,9-16 1,-1-2 69,-12 17-2934,-3 0 2889,10-13 1,-2 1-23,-1 1 1,0-1-959,0 1 1,1-2 912,4-3 1,2-2-1342,-4 7 1347,6-2-22,6-5 424,5-2-441,4-5-6,5-2-28,2-4-28,3-3 1473,2-1-2234,9-1 1862,-1-4-3543,5-1-3217,-3-6 5732,-2-1 0,-5-1 0,-3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23T14:05:28.095"/>
    </inkml:context>
    <inkml:brush xml:id="br0">
      <inkml:brushProperty name="width" value="0.05292" units="cm"/>
      <inkml:brushProperty name="height" value="0.05292" units="cm"/>
      <inkml:brushProperty name="color" value="#FFFF00"/>
    </inkml:brush>
  </inkml:definitions>
  <inkml:trace contextRef="#ctx0" brushRef="#br0">4226 2887 20002,'53'4'244,"-1"1"1,1 0 0,-1-1 0,1 1-1,8 0 1,1 0 0,-4-1 0,-6-2-1078,4-4 0,-5-1 1013,5-1 0,2-1-1426,2-1 1,0-1 1287,2 0 0,0-1-19,0-1 0,0 0-245,-1-1 1,-2 0 377,-2 0 1,-1-1-163,-4-1 1,-1 0-6,-5 0 0,-2 0-292,-5-1 1,-1 0 301,-5 1 1,-2 0 758,19-11-222,-14 1 2472,-12 3-1949,-12 1 968,-9-2-1873,-12 2-2256,-6-3 1561,-12 1-34,-8-1 206,4 8 1,-1 0-149,-18-6 321,15 8 0,1 1 223,-11-2 673,-10-3 217,19 6 302,-6-4-188,27 9-761,4-1 2543,9 4-3098,3-1 2377,5 1-1685,4 0-25,7 1 226,20 0-544,-1 4 0,2 2-47,25 3-510,-22 0 1,-2 2 744,3 6-1120,-5 4-691,-7 2 696,-7 5-128,-8 2 214,-8 5-859,-12 3 1173,-6 4 206,-10 3-1915,-6 1 1199,-4 2-3279,-5-3-3715,3-4 8281,3-8 0,15-16 0,5-8 0</inkml:trace>
  <inkml:trace contextRef="#ctx0" brushRef="#br0" timeOffset="1255">2395 877 31730,'-18'-57'-1694,"-1"1"1,2 4 0,4 15-919,8 31 1445,2 7 4386,3 7-3249,2 8-457,4 23 70,2-2-1143,2 18 1818,-2-6 92,0 5-84,-2 3-2442,-1 4 1616,-3 1 195,-1-18 0,-2 0 229,0-11 0,-2-1 48,0 8 1,-1-1-19,-7 9 328,-1-7 261,-3-6 380,1-8 330,-2-8 396,0-8 402,0-5-148,-3-15-1781,4-4-838,-1-14-565,9-4 455,2-5 32,2-5-177,2-6-376,0-5 250,1-4 1579,1 12 1,1 0 78,-1 11 0,1-1 261,0-9 1,0 1 138,4-11-132,-2 6-189,0 6-15,0 6-94,-1 6-27,1 5-65,0 4 56,2 5 220,1 3 301,4 2 595,5 2-1107,5 2-444,24 3 0,-4 1 0,20 6 0,-11 5 0,4 6 0,2 8 0,-26-10 0,-1 1-339,1 3 1,-1 0-592,0 2 0,0 1 173,-1 0 1,-1 2-1300,-2 0 1,-1 1 858,16 23 10,-9 0 162,-13 0 856,-23-7 0,-6 1 682,-14 9-391,0-11 0,-5-3 608,3-17 1,-2-2 44,-1 1 1,-2-1-102,-1-1 0,0 0 41,0-1 0,-1 0 14,2-1 1,-1-1-197,-12 3 1,1-2-328,13-4 0,-2-1-352,-22 1 0,2-3-1005,10-7 196,-14-6-666,47-8 1628,7-2-133,27-14 1,-16 16-1,15-7 1</inkml:trace>
  <inkml:trace contextRef="#ctx0" brushRef="#br0" timeOffset="1466">3287 1060 27625,'-20'43'-266,"0"1"1,1-5 0,5-4 1612,11-7-3073,1-1-530,1 1-2337,1-1-5238,1-2 9465,0-6 0,-1-9 1,1-5-1</inkml:trace>
  <inkml:trace contextRef="#ctx0" brushRef="#br0" timeOffset="1640">3437 869 22456,'-37'-13'-3692,"0"1"1,-18-6-4740,60 48 8787,3-10 0,-4-9 0,-1-5 0</inkml:trace>
  <inkml:trace contextRef="#ctx0" brushRef="#br0" timeOffset="1933">3887 939 29780,'-32'42'546,"0"-1"0,2-2 0,13-6-620,34-9-2455,5-2 1275,5-3-312,5-2 1293,3-3 145,2-1-309,-1-2-360,0-1 77,11 7 1050,-23-7-223,4 9-94,-30-9-241,-9 3 109,-10 0 94,-8 0-356,-9 1-604,-5-1 326,-4-2-238,-1-3-146,-1-2-669,2-4-3873,-14-6 5527,16-5 0,7 2 1,21-1-1</inkml:trace>
  <inkml:trace contextRef="#ctx0" brushRef="#br0" timeOffset="2075">3643 1114 24560,'-2'-8'-619,"-2"9"814,-10 45-1375,1 11-1348,2 2 1689,7-25 0,2-4 1,1-5-1,0 0 1</inkml:trace>
  <inkml:trace contextRef="#ctx0" brushRef="#br0" timeOffset="2574">4164 1207 31743,'0'-6'169,"0"2"-97,0 4 405,23 36-7913,-12-10 6949,4 2 1,-1 3-236,-3 11 1638,-3 5-1829,-3 3 1172,-3 5-377,-6 2-361,-4 3 906,-2-18 1,-1-1-998,2-10 1,0-1 1100,-3 8 0,-1-3 366,-3 6 2015,2-8-2052,-9 2 89,9-18-285,-5 1 388,12-21-1551,2-6-735,0-8 473,1-7 154,2-8 88,2-6 220,2 6 1,2-5-526,2-5 1,1-1 319,0 0 0,0-1 628,2 0 0,0 2 889,2-15-526,1 3-203,-2 5-470,-2 4 91,-1 3-5,-1 2-88,1 2 203,2 2-186,10-14 159,1 12 66,10-10 2241,14 4-1612,-10 13 67,14-4-2231,-2 13 2113,-12 10 24,10 1 928,-16 10-1794,9 13-538,-10 1 42,8 28-945,-23-9 32,-1 15 397,-19-9 811,-6-10 1,-4 0 614,-17 15-191,9-15 1,-3-2 569,-16 8 117,-3-2 209,0-3-226,0-2-613,15-11 0,-1-1-1060,2-2 0,0-2-1180,-28 10 2067,13-12 1,32-7 0,2-2-1</inkml:trace>
  <inkml:trace contextRef="#ctx0" brushRef="#br0" timeOffset="3659">4807 1377 30547,'39'-49'478,"0"0"1,-3 4 0,-4 0-464,-14 6 1,-4 1-1150,-1 5 1,-1 0 1027,4-12 0,1-2-952,-1-1 1,-1 2 777,-3 11 1,-1 0 73,3-8 0,-2 1-238,1-7-1987,-7 7 1758,-2 8 175,-5 6 56,-6 0 106,-4 9-31,-2 4 534,1 9-436,3 4 102,0 4 157,-1 3 1511,-1 6-1350,-2 6-204,-1 7 125,-1 7-111,0 7-122,-1 8 13,6 6 1,1 4-774,3-19 0,2 0 647,-3 23 0,2-1-18,5-26 0,1-2 4,4 29-717,3-5 742,5-7-79,2-5-527,14 6-407,9-8 536,3-4-83,1-14-373,-9-16-982,17-8 1163,-11-7 282,13-7 358,-1-20 607,-25 11 0,0-2-25,0 1 1,-2-2 69,-2-2 0,-3 0 418,4-14 221,-10 13 0,-2-1 103,3-12-44,-2-9-96,-11 25-151,-6 4-134,-4 5-101,-4 3 2580,-15 0-2927,12 8 1678,-8-1-1773,15 8 1165,3 2-1221,0 2 693,0 3-677,1 5-11,-4 16 11,3-2 0,-2 29-5,5-17-907,1 14 885,4-17-3108,1-2 3096,4-4-6,0-2-26,2-4 32,0-5 0,-1-3 5,0-5 23,-1-3 675,7-4-636,-3-6 3370,5-4-3387,-3-6 103,5-13-24,-1-8-45,0-1 72,-2-12-260,-8 20 255,-1-6 275,-5 7-320,-2 11-33,-3-1-11,-2 13-34,1 2 11,-2 2-11,0 3 0,-2 4 255,1 5-255,-1 3-5,1 5-12,2 1 17,3 2-11,1-1-51,10 9 34,1-8-45,10 5-95,18-6 51,-5-9-392,-1-6 1,0-2 435,8-2 11,10-3 34,-18-6-44,8-10 100,-10-1 11,-2-6 1,-2-2 16,-2-5-768,10-21 763,-22 19 21,-2 0-63,-1 2 86,-2 4 17,-2 2 772,-3 6-783,0 3 71,-1 3-71,0 4 821,-1 2-821,-1 1-13,0 3-105,0 1 17,2 0-11,-1 6 22,1 2 17,0 9-28,0 3 11,4 20-22,-1-6 11,8 29-703,-3-27 692,4 9 0,-3-18 5,1-3-5,0-2 0,1 0-6,-3-8 12,2 1 5,-6-11 28,1-1-6,0-4 714,2-3-736,2-4 6,4-6 5,21-26 6,-10 11-898,16-20 881,-18 21 12,-1 0 10,-2 0-275,-3 5 315,-3 2 11,-4 5 11,-3 5 0,-3 3-40,-2 4 889,-1 2-894,-6 11 269,0 0-297,-7 12 0,1 0-27,-2 5 10,-6 19-16,6-7-1197,-5 14 1096,8-10-118,0 1-281,1 4-497,2 3-1132,0 2 1398,0 6 1,4-27 0,0-2 0</inkml:trace>
  <inkml:trace contextRef="#ctx0" brushRef="#br0" timeOffset="4253">7185 1027 32767,'-1'-39'-817,"1"0"1,-1-23-984,-1 59 858,0 2 839,-1 2 1968,1 3-1330,-1 2-384,-1 7-867,1 3 1177,-2 4 98,1 2-118,-1 2-292,2 0-1591,1 0 637,2-2 173,3 2-141,-1-9 164,2-1-361,-2-10 50,-1-2 322,-1-2 12,1-13 569,-1 2 21,1-14 327,-1 5 67,2 0 4331,-1-3-4000,0 2-425,0 1 13,-1 2-612,1 2 112,-1 3-51,0 3-123,1 5 42,-1 2-147,1 2 1007,0 5-1697,3 12 39,-1 2-554,3 12-1197,-2-2 2794,0 7 0,-2-16 1,0 0-1</inkml:trace>
  <inkml:trace contextRef="#ctx0" brushRef="#br0" timeOffset="4523">7031 1466 30817,'-5'5'1950,"1"-1"-1950,4-4 0,0 0 0,45 26 0,-21-19 0,5 6 0,1-2 0,-5-14 0,-3-3-65,-5-1 111,-3 0-27,-5-2-19,-3 0 0,-4-2 0,-1-1 0,-5-1 0,-1-1-793,-7-1-1016,-18-8-52,10 9 233,-14-5 709,16 14 316,1 2 24,3 3-1810,0 4 2688,2 5 1,5-2 0,1 0-1</inkml:trace>
  <inkml:trace contextRef="#ctx0" brushRef="#br0" timeOffset="5798">6989 2643 16622,'3'-50'1142,"1"1"1,-1 0 0,1-14-1,-1 12-811,-2 24-124,-1 15-17,0 5 77,5 18-160,2 18 42,3 29-31,-3 0-762,-3-1 0,-2 1 764,-1-25 1,-1 0 8,-1 20 0,-1-1 296,-7 4-70,-3-4 299,-4-4-795,-2-6 896,-1-6 118,-10 3-25,6-15 75,-6 2-34,11-17 118,-4-4-463,4-14-725,2-1 1114,6-11-1613,7 1 129,2-3-57,3-3 48,3-2 574,4-2-10,4-1 642,3 0 174,3 0 291,11-7-118,13-1-793,-7 8 790,6 8-258,-18 16-732,3 4 0,1 2 0,4 3 0,1 3-138,0 7-371,-1 5 1,1 4-657,7 8 481,-2 1 0,-3 2-1005,-6 1 645,1 11-96,-20-14 113,-9 0 821,-11-1 1591,-9-2-172,-32 8 530,3-11-1513,13-9 0,0-2 1477,-23 2-18,-2-4-1092,0-4-597,3-4 0,13-6 0,2-3 0,-6-4-357,14 1 0,5-3-2977,14-7-6497,7-1 9406,5 3 1,3 7 0,0 5-1</inkml:trace>
  <inkml:trace contextRef="#ctx0" brushRef="#br0" timeOffset="6512">7658 3085 26019,'-3'1'3393,"0"-1"-969,3 0-2761,29-72-1004,-12 36 1303,-2 0 1,4-9-1,-2 6-2058,8-15 2063,-9 15 0,0 0 31,-3 9 1,-1 0 76,0-1 0,0 0-4,0 0 0,0 1 350,10-29 47,-3 5-74,-4 5 512,-6 4-646,-5-5-367,-8 15-902,-7-1 199,-3 19 332,-12 5 222,7 5 360,-7 4 412,9 8 902,-3 13 378,6 3-824,-3 12-972,9-1 0,2 6 0,4 5 0,1 2 0,7 5 0,2 0 0,4-12 0,1 0-1528,10 19 693,-7-19 1,1-1-540,11 12-1322,2-2 1556,1-6 207,2-5 364,-1-5 432,1-5 532,1-5 75,-1-6 275,2-3 333,19-7 414,-12-5-1258,14-8 1728,-17-5 248,-2-5-750,-2-2-1460,-4-4 0,-3-2 0,5-15 0,-10 8 0,2-17 0,-16 24 0,-5-4 0,-10 19 0,-16 3 0,-13 16 0,-2 2 0,-2 11 0,12-2 0,-7 15 0,11-7 0,-3 8 0,16-11 0,5 0 0,3-3 0,6-2 0,12 4-937,1-7-876,25 3 758,-13-13 574,12 0 631,0-7 640,-10-4 471,5-2 726,-14-5-1889,-4 0-98,-1-4 0,-4-1 0,-2-3 0,-4-2 0,-4-4 0,-2-3 0,-3-2 0,-2-1-760,-3 0-1229,-2 2 107,-8-7 144,3 14 364,-6-4 476,3 14 712,-1 4 600,-2 3 416,1 4 517,-6 6 710,8 2 589,-3 7-1113,10 1-1533,2 4 0,2 2 0,4 4 0,2 2-2592,6 3 2077,5 6 1,-3-17 0,0 0 0</inkml:trace>
  <inkml:trace contextRef="#ctx0" brushRef="#br0" timeOffset="6759">9172 2670 28886,'-5'-3'-252,"1"0"717,4 3 840,-69-13-829,38 14-393,-10-6 0,-3 5 374,14 15 1,5 4-1680,-10 7 1435,8-4 0,2 0 864,3 8-552,4 2-525,5 0 0,5 0-199,4 1-257,14 11-1309,17-1 585,-3-17 1,4-3-2239,26 9 2626,-23-19 0,1-4-749,5-3 0,0-2-1455,21 1 381,-20-4 1,0-1-450,8-3 3014,-9-2 0,-17 1 0,-10 2 0</inkml:trace>
  <inkml:trace contextRef="#ctx0" brushRef="#br0" timeOffset="6941">9762 2461 25184,'0'-10'2505,"0"2"-2256,0 8 2728,-22-61-9470,11 39 6176,-3-13 0,-2 2 1266,3 21-693,0 4-386,1 3 824,1 3 1140,-5 9-1235,5 2 1355,-3 11-222,5 3-641,0 5-2511,2 5 1500,2 5-484,3 7-341,1-8 1,0 2-727,1-7 1,0 0-958,0 11 1,0 1 2214,0-6 0,0-4 1,0 3-1,0-1 1</inkml:trace>
  <inkml:trace contextRef="#ctx0" brushRef="#br0" timeOffset="7225">10049 2585 26301,'-1'-4'41,"1"1"316,0 3 2023,-64-21-1554,23 24-928,-1-10 0,0 2 708,-1 22 575,10 1 98,-2 3-1279,-2 3 0,-1 4 0,13-6 0,0 1 0,-10 13 0,-5 10 0,22-15 0,6-2 0,4-3-600,4-1-644,2-2-4,6-1-280,3-1-102,8-2 244,5-1 542,7-3 1091,6-1-237,28 0 447,-10-5 1130,-15-4 0,0-2-428,19-1 212,3-1-243,1-1-533,3-2-673,-30 2 0,1-1-4838,12-1 1,-1 1 4489,14-2 1,0 2-1,-43 0 1</inkml:trace>
  <inkml:trace contextRef="#ctx0" brushRef="#br0" timeOffset="8016">4594 4308 22659,'-54'10'2073,"1"1"0,2-2 0,4 1-1278,14-3 0,2-1 324,-24 7-283,11-2-492,7 1-344,8-2 0,7 0 0,7 0 0,4-1 0,6 4 0,6-3 0,8 5 0,8-3-1247,11-1-115,11 0 108,13-2 621,-21-6 0,2-1 92,4 0 0,2-1 479,4-1 1,1 0 545,3 0 1,1-1 373,3 0 1,0-2-243,2 0 0,-1 0-127,1-2 1,0 0-117,-2-1 1,0 0-105,-1-1 1,-1 1-195,-2-1 1,-1 0-76,-3 0 0,0-1 0,-3 1 0,-2 0 0,-2-1 0,-1 0 0,26-7 0,-9 1 0,0-4 0,-21 6 0,-3-3 0,-21 5 0,-8-2 0,-7-1 0,-8-2-825,-9-2-819,-7-1 54,-5-1-21,-3 0-58,-1 1 679,3 1 1307,4 2 1045,7 3-434,8 2-499,5 3-275,6 2-206,4 2-291,5 3 1407,4 2 2584,4 2-3675,6 2-16,3 3 9,6 2 42,3 2 21,3 3 142,1 2-1264,1 3 497,-2 2 114,-1 3-165,-4 2-232,-4 4-741,-3 24-481,-9-11 509,-6 18-1701,-12-16 3507,-8 4 0,6-24 0,-1-2 1</inkml:trace>
  <inkml:trace contextRef="#ctx0" brushRef="#br0" timeOffset="8476">7417 4456 22104,'-11'-40'-315,"0"1"0,2 1 1,1 12 1865,4 24-1781,0 6 2369,-1 5-1711,-1 9 335,-2 8-643,-1 6-261,-2 6 498,1 6-49,0 2-241,1 2-1063,2 0-300,2-1-1020,3 0-3650,1-2-2272,1-5 7882,1-8 0,-1-16 0,2-7 1</inkml:trace>
  <inkml:trace contextRef="#ctx0" brushRef="#br0" timeOffset="8658">7578 4021 19132,'-29'18'-1290,"-1"1"1,-17 7-1,48-19 1</inkml:trace>
  <inkml:trace contextRef="#ctx0" brushRef="#br0" timeOffset="9041">7648 4470 23780,'2'-8'2290,"-1"1"-742,-1 7-928,0 0-40,40-8 72,-25 20-1270,32 1 587,-32 40-434,-5-11-88,0 13 349,-7-19-160,-2-1-238,-4-3-104,-3 4 1047,0-13-323,-3 0 738,4-14-42,1-5 36,1-7-913,3-4 280,0-6-11,1-5 3,3-5 80,5-3-269,4-4 272,3-2-90,4-3 907,1-1-301,2-1-75,2 0-36,0 2-284,-4 11 1,1 1-199,4-3-115,14-5 0,-17 24 0,-4 4 0,4 4 0,-7 4 0,0 5 0,1 6-555,-1 4-1074,-1 4-309,-2 5 107,-1 1-220,-2 4-373,0-1-1674,-3 1-4507,-1-4 8582,-1-5 1,-3-12 0,-1-6 0</inkml:trace>
  <inkml:trace contextRef="#ctx0" brushRef="#br0" timeOffset="9617">8460 4802 23689,'-5'1'3450,"1"0"-1405,4-1-2017,39-66-2623,-21 40 2702,7-13 1,0 0 35,-6 16 883,1-1-796,1-4-193,0-3 48,2-3 65,1-5-133,0-2-30,-5 7 1,-1-2-1280,10-20 1205,-5 4 1,-1 0-195,-9 20 0,-2 0 179,3-9 1,-1 0-85,-1-13-2277,-5 5 2384,-3 6-35,-7 8 6,-3 7-238,-6 6 569,-6 7-547,-2 6-647,-13 4 1213,6 8 107,-8 4 2370,12 5-1833,0 5 156,-7 18 69,7-4-1985,-3 16 1336,12-8-403,2 7-700,6-9 0,1 2 411,2-8 0,0 1 479,0 27 0,2 2-674,2-24 1,1 0 69,1 12 1,2-1-310,9 14-20,6-8 14,5-8-35,6-9 165,2-7 132,2-6 134,-1-6 112,0-5 98,-3-4 189,-1-4 2101,-3-4-1702,0-4 71,-3-4-5,12-14 1267,-9 1-1324,8-9-73,-12 6-122,-2-2-96,-1 0-77,-4-1-152,-1 2-93,-4 0-216,-3 3 67,-3 4-36,-3 4 1256,-1 4-863,-9 4-291,2 4 544,-8 5 302,-1 10-34,4 2 603,-1 7-792,6-4-260,3 1-312,1 0 142,4 1-732,3 0-426,4 0-189,4 0-431,13 7 237,-5-6-700,10 4-748,-9-10 2112,2 1 0,-12-8 1,-2-2-1</inkml:trace>
  <inkml:trace contextRef="#ctx0" brushRef="#br0" timeOffset="9808">9331 4128 23664,'-12'47'-9831,"2"-15"8176,12 13 1,-1-29 0,-1-7 0</inkml:trace>
  <inkml:trace contextRef="#ctx0" brushRef="#br0" timeOffset="10175">9531 4467 20197,'3'-6'3088,"-1"1"1077,-2 5-3293,4 25-1347,-3 5 323,3 24-22,-2-12-1424,0-5 1599,3-12-49,-1-3-551,2 6-178,-1-6 629,-1-4-68,-1-9 52,-2-7-46,0-2 293,0-3 1467,1-3-1402,2-13-3374,0 1 3403,4-11-19,-1 4 81,2-3 106,9-17-322,-1 9-1102,8-12 1466,-4 18 335,11-8 70,3 9 86,0 2 2499,-1 11-2376,-8 10-385,14 4-114,-8 3-362,11 5-411,-12 6-276,-1 4-259,-2 4-190,-2 4-256,-4 2 134,-4 2-193,-3 1-361,-1-1-524,-2 1 2087,4 15 0,-9-24 0,2 9 1</inkml:trace>
  <inkml:trace contextRef="#ctx0" brushRef="#br0" timeOffset="10494">10380 4689 15374,'4'-5'6121,"0"2"-2602,-4 3-3538,29-35 49,-18 29 91,25-27 288,-22 36-282,3-1 376,5 0 2,3-2 31,1 0 62,2-3 40,-2-2 6,-1-4-190,-2-1 271,-3-3-559,-3-3-133,-2-2-105,-5-5-180,-2-2-61,-3-20-186,-2 11-91,-2-10-48,-2 18 256,-2 3 39,-2 5-3,-4 4 97,-2 4 175,-2 3 356,-12 6 67,5 5 198,-8 5 53,7 7 14,-2 5 46,-8 20-1587,8-5 1276,-4 15-225,12-11-880,4 1 354,4 1-152,4-2-87,7 0-615,22 12-34,4-14 497,-6-15 1,1-2-2034,20 4 2812,9-2 1,-26-11 0,0-2 0</inkml:trace>
  <inkml:trace contextRef="#ctx0" brushRef="#br0" timeOffset="11292">4975 6160 19819,'-58'-3'1408,"-1"-1"0,5 1 1,6 1-901,-4 0 227,18 0 1,0 1-2378,-15 0 2093,-13 0-40,27 2 0,2-1 318,-6 2-696,-16 1-7,37-1 208,5 0-3,6-1 532,3 0 65,3 3 1555,4 0-3096,4 3 80,7 2 363,9 0-63,10 0-1676,13-3 1591,14-2 126,-25-3 0,1 0 283,6-1 1,0-1 624,2 0 1,4-1-219,-3 0 1,4-2 0,-3 1 29,8-2 0,-1 0-1160,-7 1 1,1-1 0,-4 0 990,0 0 1,-4-1-47,-2 0 0,-2 0-326,25-8 283,-12-1 51,-10 0 174,-7-10 145,-15-3-551,-10-1-375,-28-9-917,-4 14 958,-14-8-532,-13 0 1880,12 7-1908,-13-5-145,22 11 1080,-5-2-278,14 7 895,-4-3-468,19 12 93,1 0-423,7 5 1868,7 6-1979,1 2-3032,8 8 2994,1 1-2246,4 4 2304,2 4-277,2 3 236,-1 4-632,-1 3 258,-4 4 571,-5 3 113,-5 2 97,-5 4 68,-8 0 74,-5 2 1521,-6-1-1785,-4-2-3842,5-16 1,0-1 3685,-5 8 0,0-2 0,15-26 0</inkml:trace>
  <inkml:trace contextRef="#ctx0" brushRef="#br0" timeOffset="11750">7418 6078 25765,'-8'22'31,"0"5"-106,6 12-152,-1 3-1867,1 0 1841,-1-1-98,0 0-213,1-2-432,1-2-710,0-2-8125,4 6 8554,-1-17 1,1 0-1,-1-19 1</inkml:trace>
  <inkml:trace contextRef="#ctx0" brushRef="#br0" timeOffset="11924">7578 5719 9869,'0'0'0</inkml:trace>
  <inkml:trace contextRef="#ctx0" brushRef="#br0" timeOffset="12290">7826 6036 19929,'2'-6'2896,"-1"0"-2351,-1 6 607,0 0-1091,0 43-145,-2-20 190,-1 11 0,1 2 174,-3-8 74,-1 7 59,3-16-25,1-3 10,-1-4 44,2-3 126,-1-3 229,2-2-405,0-2-90,0-2-326,1-6 181,3-2 159,4-7-25,11-14 130,-1 4 7,11-13-1373,-5 10 1621,5-2 142,16-12-275,-8 10-147,11-8 10,-14 14-167,-3 4-239,0 2 0,-3 5 0,-2 3 0,-3 3 0,-2 5 0,-3 2 0,-2 5-516,-1 5-493,-1 5-288,-1 7-1423,8 37 459,-7-16 598,-5-6 1,0 0-7998,-1 4 9497,-2-7 1,-3-14-1,-1-9 1</inkml:trace>
  <inkml:trace contextRef="#ctx0" brushRef="#br0" timeOffset="13075">8772 6339 25862,'24'-45'175,"0"0"0,-2 2 0,-1 7 1064,3 11-1111,1-1-47,1-2-292,1-1 60,1-1 30,0-3-22,1-3-73,-1-2-81,1-3 9,-2-3-41,-2-2 178,-2-2-19,-4-1-44,-3-1-10,-5 1-43,-6 2-23,-2 4-10,-8 5-76,-2 4-22,-7 7-136,-2 4 48,-2 7 1275,-7 1-936,7 9 797,-9 6-399,9 17 289,0 5-26,3 13 7,5-2-498,0 6 254,2 6-220,3-8 0,1 1-76,0 24-283,1-20 1,1 1-126,1 20 24,0-2 158,4 1 35,1-5 5,5-2-2,4-3-29,2-6-69,4-5-2388,2-7 2345,2-7 57,2-5 87,0-6 89,2-6 128,0-5 1066,3-3-792,1-7 140,3-4 71,2-7 33,2-5-18,1-4-71,-2-4-101,-2-4-116,-5-3-101,-2-1-68,2-14-120,-9 14-61,1-9-49,-12 21 0,-5 3 805,-2 6-800,-2 4-30,-2 3-51,-2 3 3235,-5 0-3180,2 4 106,-3 0 74,5 5 819,-1 2-551,-2 5 2,1 2-14,-1 3 89,-1 22-246,5-12-155,-2 16-250,8-7-365,1-8-33,3 8-165,3-11-365,0 0-558,2-2-8024,4 2 9237,-4-9 1,-1-1 0,-7-10 0</inkml:trace>
  <inkml:trace contextRef="#ctx0" brushRef="#br0" timeOffset="13266">9707 5573 22757,'5'47'-9831,"-1"-5"7373,8-16 0,-5-13 1,-4-4-1</inkml:trace>
  <inkml:trace contextRef="#ctx0" brushRef="#br0" timeOffset="13981">10016 5905 24409,'31'37'-558,"-7"0"328,-25 11 258,-1-10-31,-2 11 22,-1-17 13,0-3 5,0-4-75,1-5 172,0-5 57,2-5 22,1-3 101,0-4 247,1-2-336,0-10-180,2-2-49,3-10 10,4 0 19,3-5-20,4-3-3382,2-2 3394,4-1-24,1 0 43,4 0 36,2 1-14,1 3 23,15-5-48,-11 11-158,10-2 167,-16 12-39,0 5-58,10 3-27,-9 4-19,9 6-59,-13 4-67,-1 4-42,-2 3 3282,-2 3-3373,-3 3-607,3 12 36,-8-6-339,3 9-343,-8-12-145,0-2-3660,3 4 2281,-1-10 620,2 0 2259,-3-12 486,0-3 207,0-4 1083,0-5 1186,0-3 196,0-5 2139,1-10-1200,-1-6-2352,-2 0-434,-2 2-365,-4 10-408,1 1-194,-1 4-3,0 2-35,-1 3-55,1 3-65,-2 2-108,0 2 102,1 0 222,-2 8 57,2 0-100,-2 7-5,3-2-23,1 1-70,4-1-49,11 3 18,0-4-66,10-1 29,-3-6 217,17-3 94,-10-4 129,24-10 202,-25 1 230,8-8-133,-9-8-285,-8 5-675,1-9 210,-9 6-140,-4-2-220,0 0 25,-3-1-113,-2 2-15,-1-1 127,-2 3 65,-3 0 185,-1 4 39,-4 2-17,-3 4 78,-1 4 638,-3 2-590,-3 5 37,-1 2-134,-3 6 19,-1 3 24,-1 7 86,1 6 34,-1 5-235,-7 22 58,10-7-1720,-4 17 1805,13-12-49,4 1-1297,4 2 1123,4 0-2533,6-1 2165,7-1-794,1-15 0,6-2 1453,6 0 1,2-1 0,8 13 0,3-13-1</inkml:trace>
  <inkml:trace contextRef="#ctx0" brushRef="#br0" timeOffset="14557">11824 5886 21026,'-48'2'552,"1"0"1,4 0 0,9-1-299,21-1 587,6 0-802,3 0 0,4 0 291,5 0-252,6 0 100,8-1-176,7-1-56,8-2-313,27-1-2948,-9 0 3036,-17 2 0,3 0-1369,2-1 0,0 1-1568,-9 0 1,1 1 3224,14-2 0,-3 0 0,-9 2 0,-1-1 1</inkml:trace>
  <inkml:trace contextRef="#ctx0" brushRef="#br0" timeOffset="15034">12496 5495 18629,'-3'-5'2452,"1"2"-134,2 3-2000,-14 7 12,10 8-346,-10 11 63,14 11-998,0 3 812,0 6 187,1 2 5,0 5-217,-1 4-61,-2 2-886,-5 1 1017,-2 0 252,-4-2 46,1-4-96,4-23 1,0 0 131,-4 10-98,-4 7 159,9-29 93,0-2 90,5-14 136,1-1 383,0-6-1051,5-11 1326,0-1-1060,10-20-57,-3 11 1,8-11-916,-3 8 839,1-1 81,2 1 1,1 2 74,1 2 34,0 3-29,1 2-40,1 3 38,0 2-3,0 3-13,12 3-45,-8 3-59,9 2-65,-10 8-139,-1 1-65,0 6-161,0 4-91,7 17-147,-9-6-942,5 14 929,-13-11-38,-3 2 101,-3-2 1011,-5-1-747,-10 6 195,-6-12 257,-12 4 138,-8-13-453,-6-2 775,-7-2-17,-5-3-99,-3-3-118,-2-2-187,0-3-209,2-2-165,2-3-276,7-4-107,5-1-255,7-1-339,9-2 167,7 0-3814,9-3-4570,6 0 9240,4 1 1,-1 8 0,1 3 0</inkml:trace>
  <inkml:trace contextRef="#ctx0" brushRef="#br0" timeOffset="15753">13235 6294 24374,'-6'7'830,"1"-1"-814,5-6 981,0 0-784,34-68-2278,-19 36 2082,7-12 0,-1-1 27,-3 7-220,0-5 148,0-4-36,2-5-72,0-2-13,2-4-1052,-11 28 1,0 0 1191,1 0 0,0-1 1,0 0 0,0 0-41,-1 1 0,0 0 70,11-28 22,-4 4 49,-3 5 266,-3-10-494,-6 18 250,-4-4-105,-5 23 907,-1 8-1126,-1 4 3084,0 5-3035,1 3 277,-2 6 114,0 3 431,-2 9-540,-7 21 30,3-3-990,-6 17 1057,6-9-152,0 4-129,1 3-229,0 4 112,1 3 73,0 2 21,0 1 14,2-1-9,1-1 127,1-3-16,3-3 65,1-4-40,5-3-106,3-4-328,19 10 92,0-18-2880,18 5 3096,-5-20 256,9-5-237,3-5 440,6-3 185,3-4-456,2-4 822,0-4-73,0-4-79,-3-4-162,-4-5-79,-5-4-168,-6-4-314,-4-2-118,-5-2 227,-6 1-391,-5 1-74,-6 4-146,-5 3-148,-7 4 2638,-6 2-2745,-7 4-36,-6 2 400,-8 3 287,-5 3 206,-5 3-2227,-19 7 2540,11 2 216,-11 7 394,19 3-17,4 2-490,3 2-259,5 2-281,4 1-211,6 0-277,4 2-249,4-1-146,5 0-151,4 0-142,6 0 298,7-3 295,6-2 273,4-3 277,4-3 253,4-1 169,3-4 244,0-2-1273,0-4 1417,-3 0-477,-2-5 286,-5-3-142,-3-3 128,-5-4-159,-4-1-232,-4-5-128,-6-26-575,-9 13-242,-5-19-145,-16 12-103,1 10-30,-22-14 195,14 22 258,-11-3 253,10 13 504,1 4 262,0 2 117,3 3 1822,-4 6-1818,11 1-61,-3 7 2397,15 0-3764,2 3 220,6 2-4785,6 0 5279,9 2 0,-6-9 0,1-1 0</inkml:trace>
  <inkml:trace contextRef="#ctx0" brushRef="#br0" timeOffset="16026">15230 5683 26957,'-42'13'821,"-1"1"1,0-1-1,-12 6 1,4 1-852,15-1 1,3 0-1713,-13 16 1564,16-8-31,5 1-22,4 3-23,5-1-77,7 1-437,5 0 73,7 0 271,7-1-304,14-4 1,5-1-122,11 4-116,-5-7 0,2-3 345,12-5 205,3-5 35,1-4 83,-1-2-99,0-3-1244,-4-3 10,1-3-1465,-4-3 3209,5-5 0,-25 7 0,-1 0 1</inkml:trace>
  <inkml:trace contextRef="#ctx0" brushRef="#br0" timeOffset="16251">15824 5608 27524,'-11'-42'-429,"0"0"0,1 4 1,2 7-179,7 15 1306,-1 0-843,1 8 45,0 0 9,0 13 267,1 3-474,-1 24 1,-1 7 455,0 8-684,0 0 1,-2 1 572,-3 8-19,-6 3-109,-2-15 0,-1 0 17,3-10 0,0 0-109,-6 9 1,0-1-76,-4 11 9,3-5-1031,5 4 623,7-17-283,3 1-2253,11-16-633,2-10 3843,11-1 0,-10-8 1,2-1-1</inkml:trace>
  <inkml:trace contextRef="#ctx0" brushRef="#br0" timeOffset="16475">16116 5881 24565,'-53'-27'-180,"0"-1"0,10 3 0,4 9-24,-7 26 878,18 1-372,1 3-168,3 1 1629,-2 10-1824,9-5-211,1 8 914,12-7-871,2 1-92,5 0-393,3 1 97,18 10 166,-1-8 722,14 7-389,-3-12 165,-5-8 1,2-1 262,19 5-933,-15-6 0,0-2 973,19 3-230,3-3-695,3-1-4341,-17-2 1,-1-1 4093,14 1 0,-2 1 0,-39-5 0</inkml:trace>
  <inkml:trace contextRef="#ctx0" brushRef="#br0" timeOffset="17899">11958 2615 9449,'-41'-1'500,"0"0"1,4 0 0,8 0 2604,17-2-2646,6-1 1249,2 0-1422,13-4-269,7 1-6,18-4-17,10 3-54,2 1 0,5 1 29,-9 2 0,3-1 499,-4 2 1,2-1 0,2 1-544,8 0 1,1 1-1,-1 1-814,10-1 0,0 0 838,-8 1 1,3 0 0,-4 1-43,3 0 1,-4 0 22,-3 0 0,-1 0 2,-5 1 1,-1 0-345,-8 0 0,-2 0 37,24 4 1001,-29-2-575,-12 3 1119,-29 0-592,-12 2-49,-14 2 4,-12 1-302,4-1 0,-3 0 72,10-3 0,-2 1 18,-14 2 0,-2 1 16,-3 1 1,1-1-23,15-3 0,0 1-188,-2 1 1,-2 1 0,5-1-49,7-1 0,3 0-14,-8 3 0,3 0 17,2 4 170,11-1 237,12-3-301,9 0-125,13-3-369,9-1 263,14-3-141,12-3 269,-1-2 1,2-2 223,-8 0 1,1-2-360,8-1 1,4-1 0,-3-1 78,-2-1 0,-2-1 157,13-3 1,0-1 206,-20 2 1,-2 1-112,-2-1 0,-1-1 191,5-5 0,-1-2-886,10-9 1410,3-12-1990,-29 9 1324,-7-3-549,-5-1-18,-7-1 269,-5 0-1156,-5 2-491,-5 3 96,-2 3 352,-3 4 593,0 2 368,0 5 368,2 3 594,-3 1-31,8 7 2305,1 0-2110,9 6 3147,3-1-3238,0 2 1074,4 3-2235,2 3-1,5 5 6,5 4-30,15 17-36,-6-5-13,1 7 0,-1 2-530,-4 5 290,-4-9 1,-5 2-2804,-13 25 3452,-8-11-39,1-16 1,-3-1-985,-16 17 1196,0-10 0,-1-1 1,3-4-1,5-9 0,1 0 1</inkml:trace>
  <inkml:trace contextRef="#ctx0" brushRef="#br0" timeOffset="25596">15441 2256 18089,'-4'-9'4381,"0"1"-4308,4 8 16,0 0-50,-7-2-11,10 15-16,-4 5-1,13 20-11,3 3-499,-1 5 454,0 3-39,-3 2-84,-2 3-961,-5 2 546,-1 2-447,-3 0-1418,-1-18 1,-2 0 2447,-1 23 0,-1-10 0,2-27 0</inkml:trace>
  <inkml:trace contextRef="#ctx0" brushRef="#br0" timeOffset="26122">15230 2894 17181,'1'-43'-112,"-1"1"0,0 3 0,7 9 1956,34 19-1665,-4 3 42,20-2-8,-7 4-80,4 1-198,-12 0 1,2 1-569,-11 0 0,1 0 665,11-1 1,0 0 12,18-3-108,-2-2 19,-3 1-151,-4-2 357,-22 4 0,1 0-66,21-10 21,-7 1 37,-17 2 62,-20 5-51,-4 0-63,-4 2-82,-1 0-104,-5 1-112,-2 1 65,-5 0 75,-3 2 39,-4 2 537,-2-1 163,-15 10-40,7-1 374,-11 9 139,11 0-93,2 2-136,1 1-111,3 2-1283,5-1 831,5 2-236,6-2-520,2 0 75,5-1-420,9 5-191,2-6 91,9 1 209,-1-9 205,3-3 241,1-2 204,10-3 260,6-12 234,-6 1-1930,-3-10 2222,-19 4-340,-3-3-251,-2-2-368,-3 0 60,-2-2-125,-2 2-180,0 0-11,0 3-51,-2 3 355,0 1-61,-2 5 1907,1 2-2114,1 4 3426,0 3-2533,-4 14 345,2-3-848,-2 21-22,5-13-393,5 20 88,2-14-193,6 8-1494,0-10-160,1 0-3559,5 5-2399,-6-10 8059,3 3 0,-11-16 0,-1-3 0</inkml:trace>
  <inkml:trace contextRef="#ctx0" brushRef="#br0" timeOffset="26330">16456 2474 15878,'6'-43'781,"-1"0"0,1 3 0,-3 7 2097,-3 12-2745,-3 4 1304,0 5-1557,-1 4 822,0 3-785,1 3 3191,0 3-2561,2 4-494,-1 5 56,-1 5 31,-6 40 40,3 7-651,1-23 0,2 1 382,1-4 1,1-1-405,0 20-854,2-16 1,2 2-1162,3-3 1,1-1-2409,-2 0 1,2-3 4635,11 14 1,-11-34-1,-2-7 1</inkml:trace>
  <inkml:trace contextRef="#ctx0" brushRef="#br0" timeOffset="27155">16951 2500 21850,'0'-5'1507,"0"0"-170,0 5-1319,-70-30-5734,31 29 5730,-4-12 0,1 3-6,5 25 2030,11 1-1934,-2 2 828,-2 5-234,0 1-268,-1 2 100,2 1-109,3 0-19,3 0-651,5 0 9,6 9-139,6-11-15,6 6-123,16-8-92,2-9 170,12 1 147,-3-10 159,3-3 60,4-1 109,3-2-28,4-2 97,3-2 29,2-3-757,1-1 281,-13 1 1,0 0 119,17-6-83,-19 4 0,0 0 149,8-6 157,-4-1-46,13-12 343,-23 11-55,5-7-71,-27 15 2537,-6-1-3057,-3 4 1449,-13-3-1091,4 6 118,-6-1 23,7 3 29,0 1 19,3 1 197,0 0 336,2 0 1212,2 0-1577,0 0-183,4 2 601,-1 1-768,2 3-353,1 2-30,1 1-156,2 1-107,4 2 25,4-1 115,3 0-3437,4 0 3669,3-2 267,30 0 287,-17-5 153,23-1 149,-24-7 88,17-8-82,-13-1-15,11-5 2,-6-14-237,-19 10-172,7-12-102,-22 14 3186,-4-5-3584,-7 2-280,-4 1-169,-24 5 303,3 12 401,-35 3-887,21 7 1107,-15 5 167,19 4 234,4 4-219,8 2 0,2 2 338,-11 20-1057,15-16 0,2 0 392,2 14-229,11-11-198,3 1-101,5-2-172,5-1-58,19 8 188,0-9 720,17 3-412,-4-12-698,7-4 1134,4-2 76,5-3-424,-1-4 721,2-1-67,-3-3-173,-1-4-200,-18-1 1,0-3-272,16-5 231,-19 3 0,-2-1 426,8-7-383,-4-2-60,-3-3-41,4-16 554,-11 7-657,3-12-1542,-13 14 1399,-2 0-41,-3 4 288,-3 1-254,0 4 80,-3 2 47,0 3 51,-3 4 356,1 0-405,-1 6 3334,0-1-3398,1 6 250,3 1 107,1 3-193,3 1 9,3 6-68,11 10-4,-3 0-708,10 9 712,-7-5-187,0 3-584,-2 1 553,-3 2-93,-5 0 39,-6 2 20,-8-1 21,-9-1-48,-10-2-171,-11-2-392,-9-1-2784,-9-4-4879,1-2 8668,4-4 0,22-7 1,9-4-1</inkml:trace>
  <inkml:trace contextRef="#ctx0" brushRef="#br0" timeOffset="28755">19386 2659 18112,'0'-5'2503,"0"2"7,0 3-2493,-17-32-6,12 27 34,-13-12-17,17 30 5,1 8-5,2-7 12,1 1-1,3-1 0,-1 0 6,1-2-6,-2-1-5,-1-2 27,-1-1 29,-2-2 27,0-1 57,0-2 722,0-2-750,-1 0-62,-2-3-45,-2-2-6,-1-1-5,0-2-5,0 0 16,-1-4 6,3-2-34,1 2 0,2 2-5,1 6-202,0 2 229,5 9-16,-1-5-6,7 7 12,1-8-1,2-1-5,6 0 5,2-2-22,3-2 0,2-1-5,0-4-1,11-5 17,-10 2 1,6-5 21,-7-3-5,-10 2 23,5-16-6,-16 4-23,-3-2-16,-10 3 11,-4 11-17,-5 2 5,-4 3 7,-4 3 21,-1 2-10,-2 4 10,-11 2-61,2 9 28,2-1-5,9 6-7,12-1 12,2 2 66,1 1 215,-2 15-33,4-5-43,-1 22-3396,6-16 3338,1 11-17,9 1-78,1-10-95,10 8-594,1-14 364,5-3-2113,4-2 2254,5-2 53,5-2 1947,3-5-1800,4-2 39,0-6 108,1-2-38,-2-2-13,-3-4 24,-4-2 4,-2-3 19,-6-4 41,-3 0-54,-6-5-250,-2 0-41,-6-4-138,5-36 77,-10 17-71,3-18 186,-9 25-155,-1 18 221,-1-2-90,0 10 3174,-1 2-3285,1 2 508,1 1-432,0 8 251,0 1-175,0 8 4,2 1 19,0 4-20,3 28 133,-2-16-39,1 20 45,-2-13-150,1-11-1,0 7 6,0-14-9,0-3-11,2-3-48,0-3-38,0-3 58,1-3 112,4-2 234,4-9 299,2-1 70,1-7-126,-3 0-2,1-3 32,1-1-73,2-1-110,0-1-236,2-1-263,11-7-4,-7 9 141,15-7 87,-19 15 87,6 0-3384,-11 7 3338,-2 1-72,1 2-70,-1 4-132,7 5-111,-4 0-2365,6 5 2199,-5-2-1223,1 1 1252,1 0 1666,1-1-1600,13 4 561,20-1 256,-8-4 88,12-4 128,-9-12 226,-10-1 58,11-8 125,-18 0-140,-2-3-417,-3-2 2191,-4-4-2615,-1-2-168,-6-4 1224,-2-2-1258,-2-19-771,-5 9-66,-2-14 22,-3 15-37,-3 1 438,-1 2-117,-5-7 140,-5 6-130,0 4 137,-1 13 259,5 11 828,-1 5-187,0 3 241,2 2 191,-6 10 137,4 1-65,-5 11-3578,6 0 3008,-1 4-1259,2 5 686,1 4-2200,3 4 1635,2 4-131,0 2-1119,4 5 1668,1-14 1,2 2 604,4 18-561,-2-20 1,1 0-303,8 8-70,2-4 57,2-5 44,1-3-28,1-5-520,5 5-16,-7-11-621,4 1-1222,-11-11 3118,1-4 0,-7-4 0,-1-1 0</inkml:trace>
  <inkml:trace contextRef="#ctx0" brushRef="#br0" timeOffset="29080">20895 2807 20968,'-5'-3'3504,"1"0"-747,4 3-2265,50-52-445,4 36-747,-14-11 1,1 1 859,-7 22 1,-3 4-170,12-3-37,-3-1 383,17-8 340,-24 3-423,11-6 278,-28-1-3268,-8-1 2335,0-1 1070,-10 3-1283,-2 6-114,-2 1 135,-2 0 1279,-4-3-1245,4 4 541,-4-1 96,9 6 3355,-1 0-2873,2 3 631,1 3-997,0 3-163,1 4-144,0 17-29,4-4-202,2 13-145,6-6-424,12 16-593,10 0-2380,1-2 3308,2-7 3,-12-16-345,-2-2-665,-3-2-3017,-3-4 4690,-3 1 0,-7-8 0,-1 0 0</inkml:trace>
  <inkml:trace contextRef="#ctx0" brushRef="#br0" timeOffset="29279">21525 2386 29577,'-7'-17'-6733,"2"4"3857,35 39-911,-6-5 3723,4 4 0,-13-11 1,-1-1-1</inkml:trace>
  <inkml:trace contextRef="#ctx0" brushRef="#br0" timeOffset="29603">21796 2593 20205,'0'-4'2296,"0"0"-800,0 4-1380,62 31-199,-25-2 36,2-7 0,0 2-121,1 20-727,-20-18 636,1 6 279,-13-13 89,-4-2-270,-5-3 294,-5-3 398,-14-3-2717,0-3 3120,-12-2 590,-13-19-631,6-11-338,0-4-87,19-6-486,20 2-289,6 9-360,7-7 58,15 6 384,-2 9 245,24-5 375,-17 14 3421,12 1-3821,4 6-87,-9 1-1071,-5 2 1,1 2-5326,26 7 5964,-29-4 1,-1 1 0,8 4-1,-18-5 1</inkml:trace>
  <inkml:trace contextRef="#ctx0" brushRef="#br0" timeOffset="29919">22537 2653 20083,'2'5'2350,"0"-2"279,-2-3-1556,-62 23-209,44-15-580,-17 6 0,6 1 50,27-8-522,1 2-331,5-4 697,3-1 197,5 0-464,14-1-113,-2-2 71,11 0 78,5-3 509,-9-2-554,6-3 835,-14-2-95,3-6-347,-8 1-296,0-4-100,-10 3-167,-3 0-183,-3 0-61,-5-6-285,-3 5-50,-5-3 227,-4 8 419,-3 2 190,-2 2 234,-2 2 173,-1 3 912,0 1-591,0 1 26,2 2-16,-6 6-224,8 2-193,-2 5-173,10 0-214,1 3-138,3 3-130,2 4-111,3 3-120,1 2-392,6 1 158,4 1-638,7-1 513,7 1-339,6-2-788,6 0-3608,5-2-3075,-2-3 8309,-4-5 1,-16-10 0,-8-4 0</inkml:trace>
  <inkml:trace contextRef="#ctx0" brushRef="#br0" timeOffset="30695">23923 2864 22884,'14'-15'107,"-6"9"-68,-28 37-34,7-4 12,-1 7 6,10-10-7,4 0 18,6-2-12,6 0-232,5-2 232,4-2 1,3-2 5,2-3-536,0-2 553,-1-4 5,-1-3-5,-2-2-261,-1-4 266,-1-2 12,-2-4-6,0-4 0,-2-3 0,0-2-6,-2-3 105,-3-3-19,-1-1-3,-2-2-25,-2 1 15,-1 0 6,-2 1 228,-1 3-199,0 4 441,-2 3-568,0 6 296,0 3-323,-2 3-11,0 2 83,-3 4 18,0 1-12,-2 4-30,-1 11-8,3-3-14,1 8-12,6-6-3414,11 8 3275,2-5 22,11 4-1743,0-10 1810,4-2-1041,3-1 1101,4-4-857,1-1 816,-1-5 1224,-2-1-1204,-5-4 1306,-3-2-1332,-4-3 1552,-4-4-1568,-3-1 154,0-18-109,-8 10 6,0-14-19,-10 14 1739,-1 0-1741,-8-11-1,1 10-11,-3-7 848,3 12-805,0 2 408,2 4-412,2 2-83,1 2-29,3 4-416,1 0-704,7 6 4,1-1-1265,8 4 2511,1-1 1,-6-3 0,-2 0 0</inkml:trace>
  <inkml:trace contextRef="#ctx0" brushRef="#br0" timeOffset="30895">24899 2840 17830,'4'-3'4178,"-1"0"-44,-3 3-4124,27-7 84,-20 13-420,22-3-270,-22 32-40,-2-13-192,5 12-256,-2-17-433,-1-2-991,1 0-3266,-1-2-969,-1-2 6683,-1-3 0,-3-4 0,0-2 0</inkml:trace>
  <inkml:trace contextRef="#ctx0" brushRef="#br0" timeOffset="31079">25112 2520 20983,'1'29'-2458,"0"-6"0,5-14 1,-2-5-1</inkml:trace>
  <inkml:trace contextRef="#ctx0" brushRef="#br0" timeOffset="31324">25558 2478 18173,'0'-6'3196,"0"1"-355,0 5-2803,-26 13-26,20 7 12,-20 15-1115,29 7 1115,3 4-6,4 5-22,6 1-67,2 3-112,3-2-122,2-2-159,2-3-3844,1-3 3277,-2-4-411,2-2-74,-4-5-3535,-2-5 5062,-1 0 0,-9-15 0,-2-2 1</inkml:trace>
  <inkml:trace contextRef="#ctx0" brushRef="#br0" timeOffset="31797">25478 2862 17238,'-3'-7'3268,"1"2"-2146,2 5-587,0 0-2547,41-60 2068,-13 42-48,14-17 0,3 3-30,7 24 116,-18 2 1,2 1-198,2-1 0,-1 0 312,18-5-1074,-19 4 0,-1 0 902,7-6-1068,-5 0 1082,-7-3-140,-5-1 301,-5-2-339,-4-2 2,-4 1 242,-4-1-227,-3 0 1766,-3-5-1636,-1 7 199,-3-1 3867,-2 4-3785,0 8-49,1-2-77,1 7-72,0 1-36,2 2 119,-3 7 27,2 2 40,-3 10 3,2 3 18,-1 22-67,2-5-268,-1 16 222,2-10-196,0 0-16,0 0-36,0-1 0,0-2 39,2-2 17,0 7-9,2-6-26,1-4 7,-2-13 5,1-14-10,-3-5 34,2-2 205,-1-2 579,7-5-201,9-8-135,4-2 15,6-8-33,-3 3 78,2-2-14,2 0-150,18-9-1375,-11 8 1018,12-5 107,-15 13-125,23-1 205,-21 8-24,17 0-287,-13 14-198,-9 2-279,10 7-2759,-1 11 3330,-7-2 0,-6-3 1,-13-10-1</inkml:trace>
  <inkml:trace contextRef="#ctx0" brushRef="#br0" timeOffset="33841">25365 3089 7554,'0'-10'3784,"0"2"-2702,0 8 5583,0 0-6137,8-47 182,-6 28-448,6-34-43,-9 43-45,-2 3-43,-2 1-13,-2 0-80,0 0-9,-3-1 73,-2 2 9,-2 0-3,0 1 52,-3 1-3,0 1-14,0 1-17,-1 1-23,1 0-15,2 0-28,3 2 9,0 2-21,3 2-5,1 2-25,1 1-21,2 2-3,0 1-21,1 1 4,2 0 107,1 1 99,2 7-94,3-6-19,9 9 34,-1-11 197,7 2 112,-5-7 249,7-2-66,-5-3-9,3-1 93,-8-6 358,-1-1-187,1-5-317,8-19-236,-6-2-263,3-9-166,-9 6-173,-5 6-118,-1-1-255,-1-2 43,-1-2-919,-1-2 1234,-2 0 109,0-1 26,-1 2 108,1 3 101,-1 4-304,0 4 310,0 4-89,0 5 59,1 3 1100,1 3-1085,1 4 39,0 1-16,2 2 441,1 7-465,1 2 73,2 7-84,3 1 12,0 5-38,1 4-49,1 4 23,1 6-182,4 19-509,-3-9 731,2 15-177,0 1-72,-2-13-226,3 13-297,-4-19-620,-1-2-2078,-2-3-6353,-1-5 9262,-3-6 1,-1-13 0,-1-6-1</inkml:trace>
  <inkml:trace contextRef="#ctx0" brushRef="#br0" timeOffset="37547">12285 4435 19934,'-7'-18'-375,"9"4"915,32 14-724,4 0 845,6 0-577,-10 0 1,2 0-646,20 0 528,-18 0 1,0 0-362,13 1 629,-4 2-265,-4 0-290,-7 1-123,-7 2 156,-10 0 404,-10 3-380,-20 9 284,-8-2 138,-21 10 35,-5-7-588,-9 2 572,-6-1-86,28-9 0,0-1 22,-1 1 1,0-2 70,1 2 0,-1-1-116,2 0 1,0-1-39,-25 10 4,5-3 873,0 2-866,21-7 171,2 1-107,22-7-192,3-1-17,9-1 1124,13-2-1257,5 0-22,15-4-20,-1-1-550,-5-3 0,0 0 522,19-4 272,-16 3 1,-1-1 29,12-5 152,-3-2-549,-4-1 535,-6 0 96,-2-9 350,-15-18-381,-6 7-27,-15-9-146,-7 21-144,-3 2 1,1 4 24,0 2 17,0 4-248,2 1 602,-1-1-221,5 5 1326,-1-2-1181,6 4 535,1 2-615,3-1 170,3 2 132,6-1-39,5 2-71,3 1-17,5 0 14,3 1-20,2 4-80,1 1-239,11 12-225,-12-2 2,5 9 12,-19-4-146,-5 16-3371,-11-5 3413,-7 12-59,-10-9-679,-4 0-34,-4 1-2042,-2-1 3211,-5 6 0,16-20 0,0 0 1</inkml:trace>
  <inkml:trace contextRef="#ctx0" brushRef="#br0" timeOffset="38490">15019 4184 16653,'8'-44'1154,"0"0"0,-1 0 0,4-15 1,-2 6-126,-6 18 0,-1 4-539,1-7 101,-5-14-128,-3 32-251,-2 6-133,-1 2-170,-1 5 236,1 3 42,1 5 340,-1 6-31,-1 6-459,-2 8 434,-1 6 65,-2 9-307,5-3 0,0 2 29,-3 22-223,4-17 1,2 2-234,3 4 1,2-1-1092,2-9 0,0 0 1020,1 13 1,2-2 0,0-12 1,1-2-39,0 0 1,0 1-17,0-2 1,0 1-347,3 27-96,-1-3-941,-3-7 809,-2-4-557,-3-6 268,-3-3-241,-4-6-578,-5-4-1092,-2-6 2723,-4-2 0,8-10 0,1-2 0</inkml:trace>
  <inkml:trace contextRef="#ctx0" brushRef="#br0" timeOffset="39015">14764 4592 19689,'-22'-46'358,"1"0"1,1 4-1,3 8-282,8 19 224,1 2-241,2 3-4,4 1 86,1 2 42,6 0 210,6 1 448,7 0-82,10 0-55,6-1 1,7 0-2061,-7 2 0,1 0 1877,20-3-316,6 0 0,0 0-446,-29 3 1,0 0 137,17-2 1,1-1 22,-2 0 0,-4-1 44,11-2 28,-12 2 0,-2 0 38,-6 0-296,4-3 412,-15 3-1945,-1-1 2007,-15 4 1952,-4 0-2098,-2-2 218,-5 3-956,-2-1 516,-13 4 3,0 2 78,-11 2 42,2 6 349,-30 17 1788,22-6-1610,-17 13 412,33-11-252,7-1-567,5 1-178,4-2-177,7-1-297,3-3-181,16 2 113,-4-8 115,9 1 380,14-14 249,-15-2 179,17-8 164,-21 1 361,1-3 110,-2-1 37,14-20-413,-16 12 541,9-14-937,-19 19-165,-3 1-82,-2 2-41,-1-2-181,-2 6 10,-1-1 47,-1 8-58,0 3-10,0 0 23,0 3 46,0 3 952,0 2-798,0 6 43,0 3 3,0 2 45,0 5-162,0 27 50,0-15-933,0 22 832,0-24-72,0 2-618,0 0 366,0 0-247,-1-2-297,1-2-3139,0 2-368,0-12 4592,1 1 1,0-15 0,1-2 0</inkml:trace>
  <inkml:trace contextRef="#ctx0" brushRef="#br0" timeOffset="39228">16037 4191 11332,'15'-48'1093,"0"-1"0,-2 5 0,-3 5 724,-6 2-1309,-2 6 1841,-5-6-2039,0 14 1315,-7-7-1597,3 19 2315,-2 1-2593,3 14 2108,-1 4-1576,-3 22 263,2-4-387,-2 17-2,5 12-1438,2-8 1448,4 16-157,4-16-714,4 2-15,2 0-31,2 0-212,1-1-3145,0-2 2680,2-5-422,0-5-837,1-5-7144,6-4 9725,-8-11 0,0-4 0,-11-10 0</inkml:trace>
  <inkml:trace contextRef="#ctx0" brushRef="#br0" timeOffset="40022">16468 4185 14378,'0'-6'3051,"0"1"1306,0 5-3878,-76-43-596,47 37 102,-15-15 1,0 7-79,14 38 220,8-3-191,-7 11 212,3 7-36,6-7-250,-4 11 219,9-12-88,0-1 70,1-1-201,2-4 280,1-2-234,4-5 871,3-2-838,2-5 33,6-3-175,3-2 97,8-4 120,7-3-2795,8-4 2863,9-4 21,7-2-364,-9 0 0,4 0 304,3-1 1,1-1 112,-1 0 0,1-1-44,-3 1 1,-2 0-21,12-5-52,-2-2-42,-18 7 1,0-1 43,12-7-3,-12 5 0,-3 1 91,-4 0-7,0-2 43,-18 8 2662,-7 4-3098,-5-1 1076,-4 4-1014,-4 1 31,-1 1 21,-1 0 36,-1 0 35,0 1 415,-7 2-6,3 2-82,-1 1-127,4 2-23,10-3-16,0 2-55,5-1-57,1-1-50,3 0-95,2 1-4,4-2 56,5 1-3381,5-2 3439,5-1-2226,4-2 2347,3 0 52,1-4 76,0-2 37,10-10-45,-12 1-13,6-5-31,-17 4 2274,0-7-2343,-8 6-28,-1-5-36,-7 9 3318,-2 2-3484,-5 1-68,-2 2 10,-5 3 48,-3 1 64,-3 2 26,-13 3 14,4 3 55,-7 2 47,0 11 42,11-2-5,-6 7-23,14-2-27,1 1-10,2 1 0,3 4-21,2-2-7,2 3-5,3-3-11,3 2 5,4-2 2,4-1-8,6-3 14,5 0 12,5-3 18,4-2 16,5-3 16,1-4-318,2-3 330,2-3-3265,18-9 3285,-13-1 6,13-8-1850,-4-7 2223,-13 3-587,8-8 962,-18 6-171,7-16 12,-12 6-56,4-11-38,-12 11-53,-4 2-401,0 1 30,-4 2 1577,-1 3-1855,-3 3 2380,-1 4-2289,-2 1 1153,-1 4-1287,-1 2 609,0 3-752,0 2-6,0 3-75,0 1 196,1 6-14,1 2-47,3 8 164,3 0-6,4 4 62,11 14 66,-2-5-111,9 11-855,-6-9 656,0 0-4,-3 4-222,-4 0-280,-7 3-406,-8 0-1421,-12 3 2671,-12 3 1,7-19-1,-2-2 1</inkml:trace>
  <inkml:trace contextRef="#ctx0" brushRef="#br0" timeOffset="40938">19257 4104 17361,'28'-55'1599,"0"-1"1,-2 6-1,-7 6-751,-17 8-817,-5 10-22,-5-4-22,-6 15 85,-4 2 105,-5 4-42,-16 3 31,6 2 94,-27 12 117,24 0 104,-10 10 118,17-1-91,3 4-160,4 2-918,5 1 595,3 3-3220,5 1 2973,4 0-120,5 0-515,23 19 241,-4-18 116,20 15 118,-8-24 175,3 1-1229,2-2 1401,1 0-1208,0 0 1341,-1 0 170,-1-1 1342,-4 0-1497,-3-1 160,-5 1-338,-5-1-71,-4-2 1362,-5 8-1492,-8-7 129,-6 6 127,-21-3 307,0-3 89,-15 3 60,3-8 2,-3-3 8,-4-1 2033,-3-2-2117,0-3-1518,14-2 1,-1 0 1026,-14-3-112,-12-4-416,28-3 156,4-3-201,8-2-2145,4-9-1449,10 6-5545,5-4 9749,6 11 0,-1 4 0,0 4 0</inkml:trace>
  <inkml:trace contextRef="#ctx0" brushRef="#br0" timeOffset="41438">19643 4063 26607,'-6'36'-352,"0"-1"1,1-2 0,4-1-154,16 16-135,1-10 423,2 2 1,1 1-3301,-1 0 3403,-4-9 0,-2-1-56,-6-1 573,-2-4-604,-3-2 620,-5 4-195,-5-4 137,-2-1 122,-6-6 103,5-10 103,-3-2-66,3-4-1852,0-5 1467,-1-3-200,-2-4-140,1-5-119,-2-2-181,2-6-2440,2-4 2189,2-5 217,4-6-158,3-3 469,2-5 119,4-2 115,2-2 1139,5 0-1005,2-1 49,1 3-1802,1 1 1705,1 5-13,-1 1 1292,8-11-1224,-3 15 27,5-6-2,-5 21 181,11 0-4,-7 10 54,9 0-1,-8 10 556,0 2-1025,0 3-96,17 21-194,-17-5 2720,12 18-3075,-20 3-210,-8-8 595,-1 10-200,-13-13 197,-5-1 147,-9-2 292,-23 8 135,7-8-321,-16 4 534,14-10-67,2-3-91,3-1-248,2-2-742,-2 0-417,12-4-958,2-2-1362,14-5 3321,4-2 1,3 0 0</inkml:trace>
  <inkml:trace contextRef="#ctx0" brushRef="#br0" timeOffset="41821">20344 4005 12830,'4'-5'5779,"0"2"765,-4 3-6467,-41-24-6044,20 25 6121,-43-7-148,39 26 1233,-3 8-1191,13-5 779,2 11-996,7 2-55,3 0 180,8-5-346,5-11-8,10 3-22,-3-8 180,12 0 123,-13-10 172,4-2 120,-8-6 159,0-4 127,1-3 3298,-1-5-3423,0-1 341,0-2-494,-2-2-67,1-2-16,-2 1-142,0-1 310,6-15-255,-6 15 58,5-11 6,-8 20 43,0 2-11,-2 4-34,-2 1-19,0 3-115,-2 2 69,1 5-205,1 11-9,0 2-105,4 19 9,-2-11-41,3 11-67,-1-9-423,6 13 77,-3-10-394,5 9-2,-2-14-434,0-2-682,3-4-1314,1-4 3607,5-1 1,-10-8-1,0-1 1</inkml:trace>
  <inkml:trace contextRef="#ctx0" brushRef="#br0" timeOffset="42038">21086 4004 19381,'-46'-31'-24,"-1"0"0,6 3 0,3 10 453,2 31-122,10 1 1016,-7 9-1251,13-4-67,2 4 623,3 1-728,2 14 59,6-7 404,1 11-763,7-11-182,4 0-290,4 1-375,5 0-606,5-1-827,5-1-633,6-3-558,4-4 3881,10-2 0,-20-11 1,0-2-1</inkml:trace>
  <inkml:trace contextRef="#ctx0" brushRef="#br0" timeOffset="42415">21408 4247 13694,'19'-45'948,"0"0"0,-2 4 0,-4 7 1911,-12 15-2428,-4 3-123,-3 2 877,-4 4-936,-4 0 526,-2 4-698,-1 2 118,-7 3-94,7 1 1912,-2 3-1780,11 2 48,3 3-165,3 1-125,2 1-67,4 2-103,4 0 31,15 6 26,7-1 2,3-2 4,0-5 108,-10-6 114,-2-3 48,0 0 66,-1-2 12,0-2-40,-2-2-156,0-2 20,-1-3-30,-2 0-34,-2-3-19,-4 0-31,-3-2-40,-3 0-36,-2 0 211,-4-5-114,-2 6-8,-5-3 23,-4 6 44,-5 3 48,-3 2 38,-4 2 28,-4 3-4,0 0-201,0 3 219,1 2 0,-7 10-43,12-2-55,-11 17-38,19-9-31,-1 10-25,8-7-37,5 2-11,3 2-76,7-1-70,5 2-57,8-1-12,5 0-43,6 0-48,3-3-108,4 0-182,1-2-5040,15 7 2077,-15-8-4839,6 3 8461,-22-12 1,-12-5 0,-4-3 0</inkml:trace>
  <inkml:trace contextRef="#ctx0" brushRef="#br0" timeOffset="43280">23438 4043 14120,'-11'-51'1107,"1"0"0,1 5 0,-2 7-464,-5 18-174,-2 4 1482,-1 6-1596,-10 4-275,7 6 636,-6 6-676,9 6 4,1 6-12,0 6 118,1 7-44,-2 7-13,1 7-449,0 7 401,0 6-472,9-26 1,0 1 452,0 3 1,0-1-9,-1 2 0,2 1-66,0 0 0,0 1-6,1 0 1,0-1-636,2 0 0,0 1 571,2-2 1,0 0-54,0-1 1,2 0-85,0 0 1,0 0-19,0 1 1,-1-1-9,-1 1 1,-1 0-33,-2 0 1,-2 0 14,-1 0 1,-2-1 11,-2-1 1,-1-2 63,-1-2 0,-1-2 38,-16 18 176,0-13 60,1-13-696,-10-14 103,12-11-482,-16-24 96,22-1 812,-5-16 157,16 13 0,1-1 1496,-3-20-1448,5 16 0,1 0 6,3-18 103,4 1-33,6 3-29,4 4-49,7 5-37,4 6-51,19-5-68,-11 21 1,2 2 78,-1 0 0,3 1-90,18-3 1,1 2 89,-17 7 1,0 1 19,15-4 1,-1 0 24,-11 4 0,1-1 50,18-4 1,1-1-307,-15 4 0,0-1 305,3-1 1,3-2 0,-5 2 23,-6 1 0,-2 0-82,9-4 1,-2 0 57,8-8 15,-7 3 33,-6 1 74,-7 4 64,-8 3 22,-7 3 1665,-16 2-1978,-6 5 890,-14 3-484,-12 12-219,4 1-26,-9 7-59,12-2-33,4 4-24,2 1 1816,4 3-1770,1 12-81,7 3-67,3-1 63,15 4-68,3-20 59,9 4 57,-3-12 40,2-4 66,1-3 38,0-4-3369,0-2 3410,-3-5 71,1-2-1,-4-7 271,8-20-408,-10 10-2315,2-17 2224,-13 16-55,-2-1 52,-4-10-119,0 10-15,-4-6 14,1 13 3,-2 3 2274,-1 2-2270,0 2-105,-4 1 34,6 5 3344,-2 0-4302,6 16-1187,1 4-335,2 6 1740,5 2 0,-3-14 1,2 0-1</inkml:trace>
  <inkml:trace contextRef="#ctx0" brushRef="#br0" timeOffset="43591">24211 4050 18871,'1'-4'2402,"-1"0"-1522,0 4-791,53 32-123,-31 3-8,9-9 1,-3 2-35,-15 19-61,-9-11-54,-4 2-3279,-7 2 3383,-7-2-24,-8-2 399,-5-6-161,-4-7 20,-13-6 336,2-12-180,5-8-47,12-10-42,17-5-96,5-5 75,7-3 333,17-21-267,-2 20 1,3-1-63,9-8 0,4 0-41,6 2 1,2 1-1161,5 4 0,0 4 983,-9 6 0,-1 3-41,-1 4 1,-1 4 881,13 1-2286,-3 4-2592,-3 2 3848,2 3 1,-21-1-1,-3 1 1</inkml:trace>
  <inkml:trace contextRef="#ctx0" brushRef="#br0" timeOffset="44381">26115 4094 14111,'15'-46'622,"0"1"0,-1 4 0,-9 6 1254,-28 6-1456,-2 11-34,-16-1-55,6 12-91,-4 3-55,-1 2-50,0 5-1469,2 3 1424,3 6-40,1 4 535,4 5-557,3 3 5,2 4 1,2 4-6,3 4-17,2 2-28,7-7 0,2 0-50,-3 18-21,6-16 0,2-1-170,2 16-168,6 1-178,5-1-108,8-2 46,8-3 140,7-5 183,10-6 170,7-9-1166,6-7 1322,4-7 45,3-5-3,-30-5 0,0-1 11,0-1 1,0-2 298,1-2 0,0-2-265,-2 0 0,0-2 8,0-1 1,-2-1 89,24-15 31,-20 4 0,-2-1 30,12-14-455,-17 13 0,-1-1 467,2-9 27,-3 1 40,-5 1 34,-5 5 427,-5-6-488,-4 13 1385,-7-3-1498,-4 13 914,-5 3-986,-4 3 1310,-2 2-1361,-2 3 631,-1 3-665,0 2 78,1 5-83,0 3 5,1 2 0,2 3-5,1 3-12,-2 14 6,6-8-241,0 9 236,8-11-1,2 0-11,4-3 301,2-1-284,6-3 6,3-3 11,3-2-6,2-4 0,1-2 6,2-3 248,0-3-215,10-9 1,-10-1-1,6-7 17,-13 1 6,-4-1-22,-2-3 90,-5-1-19,-1-1-17,-2-1 3,-3 1-8,-1 1-11,-3 1-8,-3 2 3,-2 2-90,-2 2 76,-18-1-110,11 8-20,-12 0-7,17 8-7,2 3-3398,1 2 3371,2 4-74,2 1-97,1 3-165,2 1-258,3 3-367,3 1-705,5 1-1723,4 1 3380,8 3 1,-9-12-1,2 0 1</inkml:trace>
  <inkml:trace contextRef="#ctx0" brushRef="#br0" timeOffset="44983">26957 4185 17398,'6'-39'409,"1"0"0,-1 2 0,-2 10 1592,-4 23-1945,0 2 706,1 9-757,0 1 18,2 9-1,0 2 12,-1 4 5,-1 4-17,0 2 12,-1 2-6,-3 2-11,-1 0-6,-3 0 28,-13 23 15,8-24 427,-7 13-386,11-32 62,2-5 1414,2-4-1332,2-2-18,1-3-96,3-4-111,2-4 16,2-6-11,6-4-5,2-3-13,3-3 29,13-13-18,-6 8 66,10-8-4,-10 13-2,0 2-18,-2 3-1398,-2 5 1379,-3 3-10,-2 4 15,-1 3 42,-1 3-158,0 1-10,0 3-8,0 1 255,13 11-55,-9-2 143,10 8-13,-12-6-61,2-1 1521,0 2-1378,2-3 59,2 1-821,3-1 683,2-2-3317,5-2 3277,2-3 109,3-2-883,16-3 863,-14-5-460,10-2 368,-20-4-96,-4-2-78,-3-4-131,-3-3 163,-3-4-344,2-20-67,-6 6-2,2-15-15,-6 10 2020,0-4-2039,0-2 62,2-2 203,0 1 61,0-1-679,-1 3 788,-2 2 96,-3-13 523,-10 10-515,-20-4-124,6 27 51,-11 14 604,9 25-1833,6 2 2093,-6 11-871,7 2 557,0 5-1458,1 7 1295,1 5-733,2 6-236,5 6-267,3 3 256,3-28 1,1 0 9,1 0 1,0 0 570,1 0 1,2 0-769,3 11 1,3 1-194,4-2 0,1-1 255,1 0 0,0-2-39,1-5 0,2-3-3873,20 17 4632,-10-12 1,-3-7-1,-15-17 1</inkml:trace>
  <inkml:trace contextRef="#ctx0" brushRef="#br0" timeOffset="45162">27596 4090 30215,'-12'-40'-1922,"0"0"0,0 3 0,9 10-197,24 23-1405,6 1 4556,7 2 463,25 0-1261,-9 2-476,-6 0 0,1 1-568,7 2-276,-10 0 0,-1 0 1423,4 0 0,-8 1 0,-19-3 0</inkml:trace>
  <inkml:trace contextRef="#ctx0" brushRef="#br0" timeOffset="45514">28129 3927 25927,'-31'11'243,"13"-1"-382,47-7 147,3-1-4179,4-2 4234,2 0-862,-1-3 889,-2-1-53,-2-4 53,-2-1 51,-3 0-60,-2-3-695,-3-1 567,-3-1 1236,0-8-1439,-8 6-75,-2-5 1808,-9 9-2035,-5 1-47,-3 1 201,-7 2 2256,-5 2-1837,-3 2 2658,-18 2-2326,8 2 107,-11 2-3217,13 3 3479,2 3-628,-19 17 106,19-7-161,-11 15-259,27-10-112,4 2-127,4 3-2231,6 2 1922,6 2-73,6 0 266,8 0 446,6-1-177,2-1-296,2-4-58,12 6 566,-10-12-192,9 2-489,-14-13-1048,-1-5-1690,-1-2 3846,3-2 1,-14 0-1,-2-1 1</inkml:trace>
  <inkml:trace contextRef="#ctx0" brushRef="#br0" timeOffset="46036">28647 4029 31050,'22'-45'-385,"0"1"1,-1 3-1,-4 9-222,-7 19 1066,-1 3-316,-1 3 174,0 3 204,-1 2 11,2 4-736,-3 4 285,0 6-210,-2 4-570,-2 4-121,-1 3-67,-5 3-39,-3 1-155,-3 1-2979,-2 0 3922,-1-2 239,1 1 544,-2 6 39,6-10-188,0 2-202,7-14-297,0-4-176,2-3-68,9-2 1325,1-4 152,8-3 3339,1-3-3431,0-2-575,14-10-563,12-10 0,-7 5 0,3 0 0,-21 17 0,4 3 0,-6 3 0,5 0 0,-8 5 0,0 2 0,1 3 0,-1 0 0,1 2 0,1-1 0,19 6 0,-11-6 0,17 3 0,-13-9 0,2-2-2733,4 0 2908,1-2-984,16-8 1376,-14-2-671,-8-3 0,-1-2 131,2-10-147,-6-1 1,-2-2-444,1-12 177,-9 13 1,-2 0-453,3-17-166,-3-1-127,-5-1 636,-5 13 0,-1 0-424,-2-18 552,-4 10 1,-3 2-302,-5-3 274,-9-8 249,3 24 419,-6 1 16,8 11 89,-1 1 128,10 12 2929,2 0-2559,2 3 1437,-2 3-1796,1 4 382,-4 6-1001,-5 43-243,5-13-687,2-5 1,1 0 256,4 15 308,3-13 0,3 2-125,2 3 0,1 0 159,1 1 0,1-2 146,0-2 1,2-4-280,6 14 193,-1-7-862,7 9 540,-8-19-197,4 4-971,-9-22 1967,0-3 1,-6-8-1,-1-1 1</inkml:trace>
  <inkml:trace contextRef="#ctx0" brushRef="#br0" timeOffset="46238">29287 3685 26812,'59'-20'-7,"0"0"1,-3 1 0,-5 6 129,3 13 115,-15 0 1,0 0-13,20 0-135,-22 0 1,-3 0 45,8 0 1296,-8 0-1439,-8 0 1189,-7 0-1034,-5 0-13,-8 6 1,-3-5 0,-3 4 0</inkml:trace>
  <inkml:trace contextRef="#ctx0" brushRef="#br0" timeOffset="51708">17425 5904 20202,'-47'-17'920,"-1"1"1,8 3-1,10 0-869,23 1-232,15 4 403,7 0-12,14-1-110,9 0-3846,13 1 3689,10 0-1,-27 6 0,1 0 107,3 0 0,0 0-279,1 1 1,2 1-1661,17 1 1,2 0-747,-16 1 0,0 1 2622,18 2 0,-5 0 1,-14 1-1,-5 0 1</inkml:trace>
  <inkml:trace contextRef="#ctx0" brushRef="#br0" timeOffset="52031">17471 6160 14358,'59'6'-31,"1"0"0,-6-1 1,-1-5 889,-6-13 0,-3-4-860,-11 5 0,0 0-3,8-5 1,-1-1-25,6-10-12,-7-1-47,-5-3-825,0-20 842,-11 12 29,-1-14 1104,-14 20-1065,-4 4 2084,-5 3-1963,-12-4-67,0 9 39,-12-3 396,4 11-250,-2 3 99,1 0 110,2 1 67,2 1 890,-1-3-1081,10 5-119,0-2 143,8 8-303,1 1 3394,9 5-3428,3 2-17,10 9 19,3 3-11,3 7-200,-5-3 1,0 5-99,5 17 1,-1 3-898,-5-9 0,-2 2 576,2 10 1,-10 1 618,-22-1 0,-5-5 0,7-2 0,-6-12 0,-1 0 0</inkml:trace>
  <inkml:trace contextRef="#ctx0" brushRef="#br0" timeOffset="55860">19685 5773 15771,'-2'-61'576,"0"-1"1,1 7 0,-1 6-1644,-4-9 1297,2 30-152,-2-5 1433,4 29-1539,1 5 1035,0 17-979,-1 5-17,0 20-5,0-5 0,-1 3-14,1-6 0,0 2-23,-1 15 0,0 3-53,0-10 0,1-1-98,-1 5 0,1 0-92,-1 3 0,1 0-681,-1 0 0,0 2-2322,0-7 0,0 1 0,0-3 2607,0 2 1,-1-4 0,1 4 0,0-8 0,1-17 0</inkml:trace>
  <inkml:trace contextRef="#ctx0" brushRef="#br0" timeOffset="56392">19388 6354 19356,'-4'-47'352,"0"0"1,0 4 0,7 8-314,16 19-2175,8 1 2119,9 2-22,8 2-69,10 3 1,8 1 43,-6 1 0,1 1 41,-11 0 1,2 1-1,-2 0-1186,10 0 1,-4 0 1160,-15 2 1,-1-1-57,14-2 0,-1 0-888,-13 2 1,-1-1 951,9-1 1,0-2 118,-2-3 1,-3 0 21,7-4 53,13-8 41,-44 11 247,-7 2-308,-4 0-47,-8 1-47,-4 2 2101,-9 1-1924,-19 2-60,2 3 2406,-14 4-2331,11 3 140,0 4 1,0 3-198,-8 3-102,11-2 0,1 1 12,6 3-52,5 1-33,7 1-36,6 0-24,5 0 15,5-2 1,6 0 15,5-4 19,6-2-10,4-5 17,4-3 73,17-4-14,-9-5 326,13-3-303,-17-5 22,-3-2 39,-1-2 858,2-10-785,-10 6 173,3-13-22,-14 7 252,-1-8-397,-4 11-23,-3 5-6,1 11 493,-1 3-598,0 1-192,0 3 34,0 17-22,0 7 5,2 8-537,2 2 431,3-8-56,1 2-90,0 2-111,0-2-135,0 1-140,0-1-253,0-2-256,-1-3-332,0-1-447,2-4-662,0-4-1337,2-3 4015,3-3 0,-6-5 0,0 0 0</inkml:trace>
  <inkml:trace contextRef="#ctx0" brushRef="#br0" timeOffset="56601">20922 5942 7080,'24'-57'1523,"1"1"1,-2 4 0,-4 5 1456,-5 3-2168,-3 4-67,-3 5 1900,-4-5-2130,-2 15-106,-2-1 934,-4 17-1349,0 8 3149,-4 6-3132,0 11-28,-7 25-5,-3 18-686,9-26 1,1 0 684,0 5 1,1-1-62,2 23-112,3-12 0,1 1 16,0-12 1,0 1-76,2 13 1,1-1-63,0-16 1,1-3-429,6 30-107,2-10-352,3-7-5830,11 3 7034,-4-12 0,-2-7 0,-9-15 0</inkml:trace>
  <inkml:trace contextRef="#ctx0" brushRef="#br0" timeOffset="57433">21603 5947 15300,'0'-8'3972,"0"2"-3054,0 6 627,0 0-1113,-71-62-2671,41 47 2278,-13-18 1,-1 6 10,16 31 521,0 4-546,-2 11 0,0 6-25,-10 16-170,11-13 0,3 2 153,-2 26-524,16-24 513,0 11 1652,9-16-1730,5 9 44,4-11-22,5 5-28,3-12-62,6-3-89,3-1-958,9-4 0,3-2-726,14 2 609,-9-4 1,2 0-1697,10-5-1450,4 0 2807,1-4 1093,1-3-744,-4-4 1776,-5-4-20,6-15 531,-18 4 261,2-12 216,-21 10 105,-5 0 42,-5 3-182,-4 0-178,-2 3 1592,-4 1-2010,-2 2 1595,-2 2-1816,-2 2 1764,-2-2-2011,2 7 254,0-1-306,4 6-240,2 3-10,0 0-28,2 6 22,0 6-17,2 2-1,0 4 0,4-3 10,1-2-11,2 0 0,2-1 18,1-1 12,2-2 6,2-1 18,0-3 29,14-1-44,-6-4-6,12-3 23,7-9-28,-9 1-1034,10-6 1061,-15 3 10,-3-1 11,-5-2 4,-3 0 139,-3-8-119,-6 7-7,-3-5-22,-8 10 42,-11-2-49,-2 5-21,-11 0 74,-10 7-60,6 2-409,-9 4 372,14 3 828,1 4-887,4 3 33,1 3-6,3 2 4,-9 21-7,12-11 1,-5 17-18,14-19 5,2 3 0,3-1 6,4 0 17,3 0-23,6-1 0,3-4-5,4 0-457,3-5 468,3-3-6,3-2 6,4-3-23,2-4 34,3-2 0,3-3 0,0-2 17,2-3-11,0-5-6,-1-2-546,0-2 546,-3-4 28,-4-4 0,-3-3 23,-4-4 27,-4-3-22,-4-2-452,-2-2 485,-2 1 23,-4 1 34,-2 1 34,-5 3 201,-2-7-169,-5 11-2714,-3-2 2670,-2 12 272,-1 4-322,-1 4 595,3 1-646,0 3 382,3 2-454,0 1 3425,2 8-3404,0 2-16,2 11-5,1 3 10,4 7-830,1 4 802,3 5-21,2 1-46,0 1 6,0 0-28,0-2-34,-1-1-27,-2-1-432,-2 9 106,-3-13-207,-4 7-391,-6-17-1032,-5-1-3926,-8-2-2900,-1-4 8955,-1-2 0,10-7 0,3-3 0</inkml:trace>
  <inkml:trace contextRef="#ctx0" brushRef="#br0" timeOffset="58826">24534 6172 21080,'17'-41'466,"1"0"1,0 0-1,8-15 1,-13 10-53,-29 19-246,-2 9 146,-25-6-146,11 15-1788,-14 1 1732,12 6-38,-17 6-52,13 1-11,-8 7-5,17 1-17,4 3 5,3 2-22,5 3 6,4 3-12,6 2 1,3 2-1,7 2-50,5 1 31,10 1 0,3 0 8,9 9-255,-4-9 0,1-1 278,7-1-1,3-2 1,1-2 5,0-1 11,1-4 1,-3-1-18,-3-3-27,0 1 1222,-15-6-1183,-2 1 28,-23-5-17,-8-2 0,-14 1-28,-7-3-672,-9 0 666,-7-2 6,-6 0-5,-3-1-29,-2 0-22,2-3-34,4-2-112,23-1 1,0-1-213,-9-4-1939,-12-7-1237,35 8 3618,0-2 0,16 8 0,2 1 0</inkml:trace>
  <inkml:trace contextRef="#ctx0" brushRef="#br0" timeOffset="59527">25167 6082 18196,'0'-6'2912,"0"1"-4831,0 5 2059,-28-60-33,21 45 631,-9-19 0,4 8-688,12 25 1085,0 1-1074,-3 3-33,2-4-28,-3 2 3415,1-4-3404,0 0 0,1 0 12,-1 1-12,1 0-6,1 1-21,0 0-35,0 0 12,-1 4 33,0 4 18,-4 15 4,0 18-3402,-1 4 3397,2 11-16,2-6-631,-1 3 631,0 5-12,-2 1 17,-1 2-17,-1 2-6,1-17 1,1 2 14,1-12 0,0 1-9,-2 11 0,-1-1-6,3-14 1,1 0-46,-3 11 1,1-1 17,-3 18 24,3-16 1,-2-2-265,-3 2 279,-1-5 11,0-20 11,4-14 2934,2-5-2957,0-7-10,1-6 16,-1-8-5,2-7-6,1-7-14,2 5 1,0-4-24,4-6 0,0-1 37,0-2 1,1 1-1352,2-3 1,1 3 1350,0 9 1,1 1-4,0-1 0,1 1-609,-1 0 0,2-1 623,-1 1 0,0-1-68,1 1 0,-1-1 68,0 0 1,0 0-57,1-1 1,0 0 49,-1-1 1,1 0 11,0 0 0,1 0-3,0 1 1,1 0-1,0 2 0,1 0 17,0 3 0,1 0-3,16-21-5,1 7-1,4 8-5,1 5 0,4 6 6,1 6-6,0 4-11,1 5 1882,14 5-1871,-15 6 1622,8 6-1639,-20 6-34,0 20-2036,-12-3 2037,-3 16-141,-25 13-1431,-7-11 1543,3-16 1,-4-1-57,-20 12-1311,-8-2 1398,20-22 1,-1-1-40,-1-1 0,-1 0 45,-1-2 0,-1-1 286,-1 0 0,0-1-317,2-3 0,-2 0-204,-10 2 0,0-1-300,-16 3 58,24-6 1,3-1-1738,1-3 2511,13-2 1,9-2 0,6-1 0</inkml:trace>
  <inkml:trace contextRef="#ctx0" brushRef="#br0" timeOffset="59925">26197 5939 10640,'4'-3'7130,"-1"1"-3918,-3 2-2769,-65-16-2485,30 16 2189,-8-7 0,-2 3 73,4 16 111,1 2-213,2 2-33,4 3 514,-3 10-549,13 2-21,4 0 26,13-3 4,12-11 3,3 0 16,8-2 46,15 2-59,-4-6 6,11 0 1,-10-9 1238,-1-1-1145,9-7 187,4-17-196,-7 2-32,-3-11 23,-19 11-1,-2-1-7,-3 1 16,-2 1 172,-3-5-156,1 8-30,-4-1-16,-1 9 579,-5 3-688,2 4 3,-3 0-15,2 5-1,-1 4 12,-1 4-22,0 4-3392,1 4 3382,2 3-1631,0 3 1575,3 2-653,1 17 485,4-9-713,5 25 349,1-26-241,5 10-2055,9-6 218,-2-10-1596,9 4 4279,-2-13 0,-12-9 0,-1-3 0</inkml:trace>
  <inkml:trace contextRef="#ctx0" brushRef="#br0" timeOffset="60134">26796 6062 13648,'4'-8'5864,"-1"1"-4581,-3 7 414,0 0-5383,3-60 4117,-10 41-277,5-14 0,-5 3 458,-13 25-455,-4 3-40,-1 2-38,-2 5-29,1 4-11,1 5-16,2 4-2124,1 3 2101,2 5 2106,1 1-2254,3 12 0,1 2-82,0 4-81,3-4 0,2-1-126,8-7-139,2-2-1634,14 8 508,1-11-5138,26 11 6840,-7-21 0,-4-3 0,-12-9 0</inkml:trace>
  <inkml:trace contextRef="#ctx0" brushRef="#br0" timeOffset="60473">27108 6245 11853,'32'-47'1176,"0"0"0,-2 7 0,-11 7 1731,-22 18-2515,-9 6-286,2 6 1365,-6-1-1432,6 5-11,0 2 848,-3 7-876,5 2 3381,-1 6-3392,7-3-17,2 1 5,4 1 1,3-2 5,7 0-16,16 1 10,-4-5-1150,14-1 1173,-9-7 6,1-2-328,0-2 333,-3-3 12,-3-2 5,-3-4 28,-5-2 22,-4-2 141,-3-11-102,-6 5-5,-5-6 0,-6 8-5,-6 1 16,-5 3 17,-7 2 23,-5 3 5,-3 3 0,-4 2 459,0 3-526,0 4 22,-8 8-106,14 3-6,-5 8 278,17 0-277,4 2-12,3 4-6,5 0-22,2 1-28,4 1-3186,7-2 3080,4 0-107,7 0-1186,7 0 648,7-1-643,6-1 1450,0-7 0,-1-2 0,-4-1 0,20 5 0</inkml:trace>
  <inkml:trace contextRef="#ctx0" brushRef="#br0" timeOffset="61193">30856 3803 20278,'-23'-23'33,"0"-1"1,-20-9-17,17 51 0,1 3 1192,1 4-1198,3 3-702,3 1 702,4 2-5,4 1-12,6 0 1,1-2 5,13 11-6,0-11 0,11 5 1,1-13 472,4-3-484,2-2 6,0-5 662,1-3-646,-1-3 46,-3-4-35,-1-4 966,-3-4-948,-3-4-34,-1-4-673,-4-3 717,-2-4 1,-2-15 16,-5 6 12,-1-14 28,-8-5-23,-1 12 18,-5-11 16,1 19 22,-2 4 135,-7-1 542,4 9-688,-12-1-106,10 13-11,-5 0-6,5 7 97,1 2-153,-5 11-39,7-1-56,-3 10-3762,11 9 3465,4-5-1311,13 25-324,2-19-2365,11 10 4448,1-11 0,-11-15 0,-1-2 0</inkml:trace>
  <inkml:trace contextRef="#ctx0" brushRef="#br0" timeOffset="62034">31300 3978 16926,'28'-44'0,"-4"13"1526,-19 51-1537,0 3 1339,0 3-1334,-2 13 0,-2-10 781,-1 20-792,-1-22 2195,1 5-2184,-1-14-5,1-5 6,0-2 10,0-5 870,1-3-847,1-2 11,2-2 0,1-4-17,2-1 74,6-13-35,-2 3 18,4-7 5,-4 6 22,0 0 6,0 0-6,0 1-5,2 2-17,7 1-61,-4 7-23,7 0 5,-7 5 6,1 1-11,1 3-5,-1 1-1,1 3 1,7 7 5,-5-2 0,5 5 5,-7-5 6,12 5-5,9-4 0,1-1 10,3-6-10,-10-4 0,0-4 10,-1-3-16,-1-3 17,-2-6 0,-3-3-1585,0-4 1568,-4-4-11,8-22 22,-11 7-17,4-17-544,-11 12 561,-1-1 0,-6 11 0,0-1-5,1-19-1,-4 19 1,0 0 16,-1-15 40,-1 1 13,-3 17 1,0 0 31,-3-14-18,-6-7 29,2 26-6,0 6-28,0 5-33,2 7-29,1 4-27,1 3 1472,0 3-1462,0 5-5,-7 14-5,2 2 5,-5 17-23,3 21-1253,5-9 1273,4-13 0,2 0-30,4 18-18,5 2-17,4-1-38,4-1 11,3-1-1418,3-3 1418,1-4-1025,3-4 1041,0-6 6,3-6-5,-1-6 1353,0-7-1426,11-3 1525,-2-8-1385,0-6 1354,-8-9-1331,-12-4 16,-3-2-12,-3-3 7,-2 0 5,-2-1 61,-2-6-10,-2 7-6,-1-3-12,-1 11-38,0 2-40,-1 4-50,1 1 50,-2 14 221,2-4-204,0 12 11,5-6-16,2 1-1,6 0-11,1-1 6,14 3-263,-5-5 274,10 0-6,-7-7-11,16-3 12,-8-2 10,10-3 1,-15-3 11,-2-3 39,4-9-3313,-10 2 3341,3-8 23,-10 5-86,-3 1 147,-2 0 33,-2 3 30,-2 2 10,-1 2 5,-2 3-44,0 2 3295,-3 2-3497,-2 7 449,-2 2-438,-3 8-11,-5 15-5,1 0-29,-3 13-44,4-4-836,0 3 545,0 6-1577,-1 2 546,1 4-3092,-1 3 4492,5-22 0,1-2 0,-1 2 0,1 0 0</inkml:trace>
  <inkml:trace contextRef="#ctx0" brushRef="#br0" timeOffset="62891">28728 5738 17960,'19'-57'1372,"0"-1"0,-3 15 1,-5 5 96,-11-2-1374,-6 31-56,-8 3 28,-17 44-59,14-11 1,0 4-1218,-4 6 0,1 2 1209,2 2 0,2 1-14,6-8 0,1 0-6,1 3 1,1 1-21,1 2 1,2 0-23,1 1 1,1 1-703,1 1 1,2 0 581,0 2 0,2-1-76,0 1 1,1 1-60,0 1 1,0 0-96,-2 1 0,0 0-227,-1 1 1,-2 1-480,-3-1 1,-3 1-1079,-2-2 1,-4 1 2195,-6 7 0,-2-5 0,-2 5 0,-2-4 0</inkml:trace>
  <inkml:trace contextRef="#ctx0" brushRef="#br0" timeOffset="63310">28000 7006 3417,'0'-48'1140,"-1"0"1,1 0-1,1 4 1,-1 0-1,4 5-39,4 6 1,3 4-783,1-2 0,2 2-92,1 1 0,2 1-73,3 1 0,1 1 185,2 1 1,1 1-281,3 2 0,1 0-26,1 2 1,4 1 2,17-6 1,2 2-113,-11 5 0,1 2 76,12-5 0,4 2-17,-1 2 0,-2 2 11,-12 2 1,-1 2-4,11-4 1,-1 0 555,-17 3 1,-3 2-548,0-1 0,-2 0 5,28-12 6,-3 2 228,-22 7 1,1-2-210,-4 2 1,-1 0 59,25-12-1039,-18 7 1106,-24 8 1353,-6 4-1426,-8 2 883,-7 2-900,-9 2 398,-9 5-359,-7 2-11,-6 5 6,-3 3-17,0 3 3096,3 2-3147,3 3-685,6 2 652,5 1-11,2 11 11,11-10-28,3 15 5,11-20 1,5 6-3082,6-10 3082,6-2-1675,3 0 1708,3-2 176,2-3-137,1-4 17,-1-3 29,-1-2 32,0-6 18,-2-3 33,0-4 2368,-3-3-2317,0-4 206,3-12 2169,-8 3-2459,2-11-1,-10 8-10,-3-2 10,-2 2 7,-1-1 55,-4 5 84,-7-7-184,-2 11-18,-7-2-38,2 12-12,-9 0-67,5 5-56,-5 2-286,5 5-83,7 4-399,0 2-791,7 5-7442,4 0 8757,1 0 0,1-6 1,1-1-1</inkml:trace>
  <inkml:trace contextRef="#ctx0" brushRef="#br0" timeOffset="63982">30761 6054 16603,'21'-57'1538,"0"0"1,-3 1-1,-11 10-1151,-19 25 206,-12-3-229,-18 14-269,6 4-39,3 7 0,0 3-552,-5 7 508,-13 10-7,5 19-1387,13-6 1376,12-11 1,0 4-32,0 12 1,2 1-1012,-4 11 1020,7-9 0,2-1-56,9 1-17,3-2-304,9-3 270,7-2-78,27 8 90,-1-14-11,-11-11 0,1-2 22,20 1 11,3-7 34,1-4 17,0-3 24,-16-7 1,1-2 25,19-3-341,-21 1 0,-2-2 363,11-8 12,-4-1 108,-5-3-97,-7-1-219,-3-2 219,-5 1 441,-4-3-441,-4 2 140,1-10-531,-5 0 508,-1 3 18,-6 6 767,-4 10-785,-1 3 504,-1 1-537,0 2 61,-1-1-117,2 5 3386,1-1-3414,1 6 78,0-1-112,-2 2-22,1-1-1075,-1 1 481,6 5-4145,6 3 4750,2 3 0,-2-3 0,-4-4 0</inkml:trace>
  <inkml:trace contextRef="#ctx0" brushRef="#br0" timeOffset="64537">29455 5998 21541,'2'-39'232,"1"0"1,3-23-154,3 60 448,2 1-454,1 2 125,3 2-181,2 5 5,2 5-27,1 4 10,1 4-5,-1 4 0,-1 2-188,-2 3 182,-2 3-10,-4 2-12,-4-1 5,-3 1 12,-4-4 0,-5-4 11,-4-4 241,-7-6-235,-3-4 5,-3-3 6,-2-4 33,0-4-10,1-2 16,4-4 11,4-4-6,5-6 18,5-2 5,2-4 272,8-4-266,3-2-697,7-3 691,5-1-11,4-1-11,5 2-12,2 1-33,4 3-17,2 2-11,1 4-29,0 2-212,17 1-50,-15 7-286,10 1-589,-20 7-1803,-4 2-6851,-7 1 9259,-4 0 1,-9 0 0,-2-1-1</inkml:trace>
  <inkml:trace contextRef="#ctx0" brushRef="#br0" timeOffset="65559">31386 6064 13555,'1'-37'216,"-1"0"0,-3-23 2416,-9 61-2548,-3 4 1420,-1 3-1342,-13 13-83,7-1-18,-7 9 849,9-5-876,2 2 3386,4 1-3347,-5 23-68,9-19 1,0 14 5,8-24 6,4-2 22,3-2-11,2-1 34,5-3 11,2-1 5,3-3 23,3-3 72,15-3-77,-6-3 4,9-4-4,-11-4 122,8-11 6,-5-7-140,-2-3-1029,-9-5 990,-10 4-418,-1-16 423,-5 8-33,0-10 11,-3 17 90,-11-14-57,-1 17-50,-5-4-22,2 21-6,4 9 954,-1 2-965,-1 4 544,-1 4-611,-7 12 27,4-1-262,-3 9 178,8-3-391,1 16 78,5-7-72,3 10-146,10-14-685,3 0 108,8-5-645,3-2-1013,6-2-1540,1-4 4458,10 0 0,-19-9 0,1-1 0</inkml:trace>
  <inkml:trace contextRef="#ctx0" brushRef="#br0" timeOffset="66096">31861 6140 16294,'22'-44'1092,"1"1"0,-3 5 1,-5 8-678,-7 16-174,-5 9 938,-2 2-1139,0 1 316,-1 2-345,2 4 216,0 2-205,0 6 23,1 13-23,-2-2 17,0 11-22,-1-6-6,-2 0-5,-1 1-249,-3-2 243,-1 0-5,-1-2-1,1-2-5,-1-3 11,2-4 11,2-3 11,0-5 40,2-2 95,0-3 364,2-2-432,5-11-55,0 1 885,6-9-824,7-1-44,-1 5-6,6-3-6,-5 8 0,2 0-22,1 4 16,20 0-16,-15 3-17,16 1 6,-12 4-6,-7-1 11,8 4-5,-10-2-1,1 1 6,2-2-5,1 1 5,1-3 0,2 0 6,-1-1 17,0-4-12,0-2 29,9-11-40,-10 1 11,7-10-11,-13 2 6,0-5-11,-3-2-1,-1-5 7,-2-1-1,-2-2 19,-3-1 1,-2-1-512,1-11 492,-3 11 1,-1 1 5,-3-1 27,-2 2 18,-3 3 22,-2 4 134,-9-3-111,3 13-29,-6 0-22,7 14-28,0 3-5,0 3-29,-1 5 498,-2 4-486,-1 6-15,-2 17 1,2 7 11,6-5 0,2 1-358,-6 11 0,2 3 293,11 2 1,5-2-1645,4 11 1633,-1-20 0,2 0-117,8 14-46,1-4-60,2-2-85,-1-5-2774,0-6 2449,-1-5-6032,13 5 6738,-10-15 0,2 0 0,-16-15 0</inkml:trace>
  <inkml:trace contextRef="#ctx0" brushRef="#br0" timeOffset="66607">32460 5922 9253,'51'-3'-385,"1"0"1,-4 0 0,-5 2-2641,0 6 2442,0 2-237,-12-2 0,1 0-20,15 2 616,10 2 224,-22-5 815,4-1-815,-3-4 0,-9-2 316,-9-3-316,-17-4 1931,-4 1-61,-4-3 18,-2 4 2687,-6-3-2996,4 3 1328,-9-4-1724,10 7-226,-4-1-212,6 4 128,-1-2-677,4 2-123,0-1-90,3 2 6,2 1 129,5 8-73,0-3-1,7 6-21,0-4 33,10 1-23,-4-2 1,5-1 16,-6-3 102,4-4-62,-5-1 16,1-4 74,-6-5-74,-5 1-16,0-4-23,-5 4 0,-1-1-28,-3 1-5,-2 0-1,-4 1 12,-1 0 45,-9 0-45,2 3 33,-13 2-67,11 4-11,-4 5-22,3 5 11,7 3-1,-3 5-27,8-1 6,2 1-74,2 14 34,2-7-61,3 10-56,3-10-74,2 1-89,5-1-106,2-1-141,1 1-195,4-2-257,2-1-383,2-2-581,2-4-7815,9 0 6300,-9-6 3531,3-1 0,-18-6 0,-4-1 0</inkml:trace>
  <inkml:trace contextRef="#ctx0" brushRef="#br0" timeOffset="67111">33291 6059 21859,'-3'-42'50,"0"11"-39,3 43-5,0 2 5,0 2 0,0 2-5,1 2-1,0-1-5,1 1 0,0-2-11,1 7-28,1-5 17,0 0 22,-1-7 0,-1-9 50,0-2 40,-1-1-6,0-1 6,2 0-62,0-3-11,3 0 0,1-4 55,7-4-38,-1 2 5,6-3-16,-5 5 5,1 1-6,0 2-5,0 2-12,-1 2 1,0 0 0,-1 2-12,0 1-11,5 5 17,-5 0 0,5 3 17,-4-3-17,-2 0 0,2-1 11,0-1 6,0-1 5,-1-2 46,7-1-7,3-7-44,1 0 0,-1-7-23,-8 0 17,0-3 1,-1-3-12,1-3 0,-3-4-452,2-3 458,-3-3-6,-1-2 28,-2-2-800,-2-2 784,-3 0 21,-2-2 12,-4 2 5,-1 1 40,-6 4 16,-3 2 29,-2 4 44,-12-4 34,7 11 185,-21-4-353,22 16-23,-9 1 389,18 10-388,0 2-18,1 5-5,-1 12-17,5-2 6,0 11 349,6-4-377,4 3-23,5 3-50,6 1-84,6 1-73,4 0-128,2 0-186,3-1-1070,2 0 74,1-3 852,-15 13 0,-3-25 1,-17 7-1</inkml:trace>
  <inkml:trace contextRef="#ctx0" brushRef="#br0" timeOffset="67308">33473 5905 14500,'61'-14'388,"-1"1"0,-3 0 1,-6 3 221,4 6-313,-10 0 1442,-17 0-1582,-14 0 998,-14 1-1110,0-1 2185,0 2-7517,0 0 5966,0 8 0,0-5 0,0 5 1</inkml:trace>
  <inkml:trace contextRef="#ctx0" brushRef="#br0" timeOffset="68347">6979 7947 21298,'12'-53'987,"1"0"1,-1 5-1,-5 7-391,-10 14 442,-5 6-1115,-7 5-197,-5 5 274,-4 5 143,-4 2-72,-4 7-28,-3 5-127,-2 5 154,0 6 201,0 4 222,2 5-128,2 4-380,3 4 115,2 4-159,7 1 71,3 3-105,8-1-115,5-1-74,8-2-128,5-2-202,8-4 230,6-4-224,6-5 69,2-7 88,4-6 106,0-5 66,2-5 108,0-7 189,14-14 147,-1-14 66,-3-4 30,-9-6 39,-17-5-144,-8 10-31,-3-12-32,-12 12-44,-3 0-52,-5-1-48,-3 0-932,-9-10 953,4 14 266,-15-12-263,14 28-12,-6 0 34,8 14 46,-1 3-2383,0 6 2447,1 3 207,0 7-136,3 3 500,-1 14-778,6-4-60,2 11-121,6-8-494,9 16 177,2-10-477,9 10 2736,1-16-1661,9-3 0,1-1 0,-7-5 0,23 14 0</inkml:trace>
  <inkml:trace contextRef="#ctx0" brushRef="#br0" timeOffset="69300">7441 7841 13349,'22'-49'951,"1"1"0,-3 4 0,-4 9 2293,-10 19-3077,-3 5 1856,-1 3-2136,-1 5 873,-1 3-856,-1 6-79,-1 5-19,0 7-4,-2 5 192,1 6-6,-1 3 0,1 5 1,-1 3-75,2 3 74,0 2-16,0-1-62,2 15 61,3-17-2,2 6 17,13-12 33,-6-17 3356,9 2-3344,-10-19-23,3-7 17,1-3 6,4-7-14,3-4 61,16-15-27,-9 5 16,-3 4 0,-1-1 0,4-4 6,7-9 105,-14 16-54,2-1-90,-7 11-6,1 1-22,-7 9 15,-1 3-17,2 3-8,0 0-10,4 5 21,12 2-5,-3-2 3,24 1-985,-16-8 976,14-6 17,-10-5-10,3-5 15,-10 0 1,2-1 18,16-12-7,-8 2 0,0-3-19,4-10-8,-10 4 0,-3-5 8,-9 4 0,-3-3 6,3-12 0,-3-2-1,-5 10 1,-4 0 0,-2 2 0,-3 0 47,-2 3 1,-2 3 47,1-16 45,-1-7-54,-8 21 105,2 14-40,-5 0-6,0 16-134,2 7 0,-1 6-22,1 8-1,0 7 1,-1 5-17,-1 5 184,2 6-184,-1 6 11,1 5-17,-1 5 0,0 5-11,4-28 0,1 3-101,-2 7 0,1 5 1,0-3 5,2-1 0,0 1-511,-1 0 1,1 3 0,2-5 241,7 20-113,5-6-1118,8-7 979,6-9-56,4-7-925,21-6-204,-17-20 1,2-4 827,24 0 623,-26-7 0,-3-3 53,1-10 426,-2-3 286,-4-3 262,-3-2 202,-4-3 108,-3-2 15,-3-1 1612,-2-1-1017,4-14-909,-5 11-38,3-11 860,-4 17-983,-1 2 392,3-13-695,-5 19-39,2-8 485,-5 24-591,-1 2-40,0 4-11,-1 0 402,2 4-402,2 3 220,0 7-226,2 6 1,6 18-7,-4-5-4,7 25-854,-7-23 853,3 7-11,-2-14 12,3-4-7,0-3-27,9 0 44,-5-9 1,3-1 5,-6-8 11,-1-3-11,2-3 11,0-4 858,11-10-852,-6 2 5,8-8 6,-8 7-11,2-2 0,-1-1 11,0 0 6,7-8-6,-7 8-6,5-7 45,-6 1-5,-5 7 190,4-16-151,-13 19 16,1-7 163,-6 12-162,0 3-12,0 2-33,0 3 45,0 2-101,0 8 5,0 1 17,-1 10 23,-1 1-12,-4 5-5,-2 6-11,-4 5-26,1-4 0,-2 2-2097,-9 23 2078,7-18 0,-1 2-121,-1 6 1,0 4-788,5-2 1,1 3-1,1-2-1395,1-7 1,0-1 0,2 1-964,-1 6 0,2 2 0,2-7 3264,4 18 1,0-28 0,0-14 0</inkml:trace>
  <inkml:trace contextRef="#ctx0" brushRef="#br0" timeOffset="69943">10927 7745 17579,'23'-53'855,"-1"-1"0,-2 6 1,-3 6-302,-8 4-2947,-4 9 2752,-5 7 1436,-2 4-1554,-2 6 894,-1 3-1045,0 5 691,1 3-792,0 11 3420,0 4-3404,-1 14 7,0 5-7,0-2 1,0 2-6,-3 22-1346,2-17 1,0 2 1345,-5 21-6,6-30 0,-1 1-313,0 0 0,-1 0 319,-6 30 0,3-25 0,0 0 6,-5 14-12,-2 5 6,6-28 34,2-8 100,-1-2-22,4-10 2485,0-1-2485,3-7 822,1-4-833,-2-9-67,3-1-6,-1-9 61,6-15-61,1 14-11,5-14 5,8 13-27,-2 6-1,8-4 17,-4 9-16,3 2-6,0 3-1,2 1 7,0 4-367,2 1 367,-1 3-1,1 4-22,0 3 6,1 4-1,-1 3-3268,-1 3 3269,-1 1-38,0 13 44,-10-7 4,-2 8-132,-16-10 144,-8 1-11,-10-1 17,-11 1-351,-9-1 294,-8-1-16,-6-1-11,-5-3-29,0-4 1,0-2-43,23-8 1,1-1-121,-12 1 2787,-4-7-5492,32-12-2862,15-1-3995,8-7 9222,9 7 0,-5 8 0,-2 4 0</inkml:trace>
  <inkml:trace contextRef="#ctx0" brushRef="#br0" timeOffset="70290">11651 7704 19672,'-40'46'89,"-1"1"1,4-5-1,8-4-66,18-7-18,4-1 1989,3 0-1989,3-2 18,16 15-12,-4-17 11,13 10 6,-6-23 28,1-3 826,2-5-787,-1-2 467,1-2-416,-1-5 5,-1-1 6,-1-6-28,-2-3 101,7-12 1034,-7 5-1130,4-9-10,-7 7-18,-2-1 0,0-3-44,0 1-12,-1-3-16,0 1-12,0 0-22,-1 2 28,1 4-28,-1 3-11,1 3-6,0 4-184,9-1 16,-5 6-84,9 1-151,-6 5-112,1 2 163,-2 5-449,0 3-128,-4 6-236,-2 5-459,-3 6-6279,-4 22 7072,-1-3 0,-2-7 0,0-15 0</inkml:trace>
  <inkml:trace contextRef="#ctx0" brushRef="#br0" timeOffset="70590">12152 8195 20856,'52'-26'907,"1"0"1,-10 5 0,-5 1-410,-5-7-44,-14 6-57,-3-1 455,7-29-701,-9 13-1245,-5 8 0,-1-3 1178,-2-2 0,-2 1-28,2-24-28,-1 13 0,1-7 0,0 5-17,-1 7 1,0 0-600,3-24 1,1 3 604,3-1 6,-2 7 103,-2 21 0,0 1 8,-1-4-1679,3-7 1674,-9 35-51,-1 3-27,0 4 631,-1 2-649,-5 12 1159,-1 4-1203,-4 13 33,-1 5 1777,0 8-1793,-2 10 22,0 7-34,6-26 0,0 1-8,1 1 0,-1 3-1487,-3 19 0,-1 2 1436,3-13 1,1 1-15,-3 14 1,1-1-359,4-18 1,1-3 296,1-1 0,1 0-249,3 8 0,3 0 131,0-14 0,1-1-56,3 6 1,2-3-499,10 3-387,1-10-1260,-2-7-5299,-2-8 7758,-4-6 0,-6-3 0,-3-3 0</inkml:trace>
  <inkml:trace contextRef="#ctx0" brushRef="#br0" timeOffset="70745">12293 7870 20173,'-2'-5'3058,"0"1"-1770,2 4-1164,8-60-1620,4 36 1504,-2-13 1,4 2 452,15 15-517,6-1-78,7 2-2792,5 0 2287,6 3-985,4 0-4274,3 2 5898,-24 6 0,-2 1 0,3-1 0,-1 1 0</inkml:trace>
  <inkml:trace contextRef="#ctx0" brushRef="#br0" timeOffset="71244">14268 7782 20060,'27'-55'666,"0"0"1,-2 5 0,-5 8 555,-8 10-836,-4 6-33,-4 5-28,-3 5-28,-2 4 233,0 3-217,-2 3-115,1 3-187,-1 1 500,0 14-489,0 0 12,-1 13-18,1-2 40,-3 20-39,2-7-551,-2 15 545,1-12-28,-2 2 17,1 0 0,-2-1-5,2 0-1,-1-4 6,2-5-11,3-4 0,0-6 0,2-5 16,2-5 34,2-4 40,3-4 22,3-3-6,6-7-17,6-5-27,7-10 35,9-8 1,2-2-302,-14 10 1,0 0 238,7-7 0,3-3 0,-4 3-736,11-14 720,-17 16 1,-1 0 8,3-6-6,-5 2-17,-4 3-5,-4 4-62,-5 4-89,-3 4-185,-3 3-393,-3 3-722,0 4-2822,-1 1-5334,0 3 9618,0 0 0,0 2 0</inkml:trace>
  <inkml:trace contextRef="#ctx0" brushRef="#br0" timeOffset="72401">16276 7543 11938,'18'-47'941,"1"0"0,-1 5 0,-7 6 2171,-17 14-2311,-15 2-521,-1 10 1336,-14 1-1331,2 12 1,-1 5-139,-10 3-165,7 1 1,1 1 96,-4 11-23,3 4-28,1 5-6,3 3 2246,2 5-2285,4 4 0,2 3-5,3 4-23,4 2-33,4 2-899,9-17 1,2 0 797,3 19-23,8-14 1,5-2-369,14 1 472,-6-17 0,3-3-104,18 2-5,6-5-45,5-6-918,2-7 806,4-3-118,1-9-429,-16-1 1,2-4-1188,2-3 1,3-3-203,-10 3 0,2-2 0,-1-1 946,-1-1 1,0-2 0,-3 0 1353,7-4 0,-2-1 92,-5 0 1,-4-1-93,8-11 0,-3-2 1848,-10 5 0,-1 0 129,5-9-952,-8 11 1,-3 1 1005,-7 3-232,-2 3 1419,-5 3-2024,-4 3 514,-4-1-1159,-4 8-157,-6 2-117,-4 7 784,-5 2-779,-18 11-218,7 1-29,-13 9 802,2 12-846,13-5-11,-4 11-57,13 3 451,9-11-473,1 21-6,14-16 63,2-1 10,6-9 165,2-14-142,1-2 0,2-5 11,2-2 28,1-4 935,2-4-902,9-13 62,4-10 118,6-16-84,-10 7 33,-8 0 46,-11 12-3388,-1 1 3410,-2 1-497,-2 3 525,-1 2 16,-2 4-10,-2 3-40,0 3-56,-2 3 3087,0 3-3187,0 1 649,-4 3-768,1 2 23,-5 3-5,1 4-29,-2 4-100,-4 13 27,5-3-22,-2 9-44,6-8-68,2 2-68,2-1-727,9 13 168,0-11-1057,11 6 279,0-15-617,5-4-867,2-6-208,4-5 61,3-4 348,19-12 2103,-13-2 826,12-10 0,-18 1 1489,-3-2 1027,-3-3 111,-4-1-301,-1-1-152,-5-1-399,-1 0 265,-1 1-904,-2 1-205,-2 2 1124,4-15-1551,-8 18-62,2-9-88,-9 21 157,0 4-337,0 1 833,-1 4-1007,0 1 130,-4 8-130,-3 10 6,-2 5-18,-6 22 7,5-12-553,-2 10 541,4-11-16,2-1-6,1 1-107,2 7 51,1-9 11,0 3 28,3-15 17,0-6 33,1-3 23,0-5 563,2-1-547,-1-5 7,4-3-12,3-6 5,5-4 74,15-12-3432,-3 4 3403,10-9 129,6 2-560,-10 7 442,14-4-16,-14 11-34,1 2-16,-2 3 27,13 2-39,-11 5-11,7 2 0,-12 6-39,9 8-101,3 6-11,-3 4-465,-5 1 185,-14-3-359,-1-1-722,-2 2-83,-1 0 1595,1 1 0,-8-9 0,-1-2 0</inkml:trace>
  <inkml:trace contextRef="#ctx0" brushRef="#br0" timeOffset="73510">19258 7778 13402,'34'-33'494,"1"-1"1,-1 1-1,13-14 1,-6 5-143,-6-2-38,-4 0 1046,-5 1-1052,-5 3 1494,-6 3-805,-5-9-801,-10 21 858,-6-2-1004,-12 23-22,-5 5-17,-6 5 2033,-4 5-2016,-4 9-17,0 4 11,0 6-11,3 3 579,3 3-590,3 3 0,2 3-6,2 0-16,9-12 0,-1 1-1,-5 14-16,-2 11 0,12-22-17,7-1-418,1-6 435,4-1-15,5-5 37,2-5 12,4-3 16,3-5 411,2-4-405,2-5 882,3-7-868,5-10 0,1-5-20,11-8-208,-7 2 0,0 0 192,5-9 33,-1-3 16,-2-2-27,-2-4-1359,-2-1 1370,-3-2-6,-2 1 29,-2 1 5,-4 7 21,-3 5 29,-4 10 1,-3 7 10,-5 7-55,-1 5 731,-2 4-804,-1 2 1514,-3 7-1503,-7 13-2,-9 18 2,5-9 0,-1 2 0,-11 24-534,13-24 0,0-2 534,-3 15 0,0 0-6,1 16-5,6-18-12,1 9 12,7-22-3038,4-4 3026,3-5-10,5-4-85,2-4 101,4-4 17,3-4 6,5-4-40,4-7 40,26-18-678,-10 1 677,-12 6 1,0-1-1,15-12 9,-14 5 0,-1-1-3,-9 6 1,0-1-10,6-8 1,0-2-3,-4-5 0,-2 0 8,-5 7 1,0 0-4,6-12 1,-2 1 2,-6 10 1,-1 1-1,0 0 1,0 0 5,-1 1 0,0-1-17,2-9 0,-2 0 15,6-16-12,-10 21 0,-1 2 50,-4-3 485,-3 7-485,-3 7 2884,-9 5-2934,0 9 6,-8 4 151,1 11-162,-2 6-1,-2 8 1101,-1 6-1095,2 11 0,0 3-11,-5 14-610,5-7 0,2 0 610,-1 11 2,9-27 1,0 1 8,0-1 0,0 1-23,0 0 1,1 0 16,-1-1 1,1 0-6,-7 28-17,4-5-3,5-9 0,5 0-8,16 12 70,4-26 0,4-6-993,20-14 979,15-30 0,-24-1-38,2-4 43,-2-3 6,-2-5-234,-1-3 206,-3-4 0,-1-2 6,-3-1 5,-2-1 17,-4 2 22,-3 3 1,-4 3 5,-4 4 11,-3 5-328,-3 4 328,-1 5 862,-1 3-873,0 5 40,0 3-62,-1 3 1671,0 0-1795,2 2 551,-1 6-449,2 2-12,0 8 11,2 1-11,0 4 5,0 3-10,1 1 44,-2 17-28,-1-9-371,0 11 344,-1-13 10,0-1-5,3-1 5,0 0 1,4-1-1,1-2-28,1 0-16,1-2-157,1 6 22,-4-8-61,0 4-85,-6-10-156,-6 0-230,-4-1-2487,-23 3-1562,4-7-4314,-11 2 8361,13-10 1,13-1 0,6-1 0</inkml:trace>
  <inkml:trace contextRef="#ctx0" brushRef="#br0" timeOffset="73893">21304 7251 23461,'-58'3'390,"0"0"0,4 0 0,7 2-138,6 8-1625,3 3 1513,4 2-45,4 3-11,5 2 18,3 1-13,6 1 494,4 1-499,4 10-72,4-9-1,4 7-11,4-13 265,5-3-276,10 7 33,-1-9 1,8 4 5,-4-11 11,3-1-6,0-4-5,1-1 833,-1-4-788,1-5-11,-2-3 5,-2-4-2344,-2-4 2356,-2-2 55,1-16-100,-9 6-1,2-13 1,-10 10-130,-5-16 129,-3 12 29,-12-22-40,3 28-5,-9-4-6,4 16-50,-10 3-45,7 6-95,-5 3-129,10 6-241,1 5-443,1 4-1607,0 6 2345,0 5 1,7-9-1,2 1 1</inkml:trace>
  <inkml:trace contextRef="#ctx0" brushRef="#br0" timeOffset="74386">22699 7494 24756,'-5'-42'146,"-1"-1"1,1 3 0,-2 10-162,-7 21 428,0 1-271,1 3 63,1 2-104,2 1 35,2 1-154,4 2 95,1 3-106,3 2-49,0 5 34,0 1-49,4 3 5,8 12-53,4-4-22,9 9-1539,1-8 1,2 1 1667,9 7 3,-7-6 0,0-1-201,1 3 102,-4 0-10,-5-1-34,-5 0-10,-8-1 32,-4-1-10,-10-1-6,-6 0-28,-12-2-50,-7-2-62,-9-3-1275,-5-5 989,-3-3-252,-3-5-1744,16-5 0,0-3-1241,-15-4 3831,15 0 0,4-1 0,9 0 0,2-1 0</inkml:trace>
  <inkml:trace contextRef="#ctx0" brushRef="#br0" timeOffset="74567">22711 7319 22448,'-34'34'38,"0"1"0,-1-1 0,4-2 0,-1 0 0,6-5-32,-10 15-29,3 0-55,6 1-57,6 0-1264,5-1 856,7 1-504,3-1-1199,5-1-2446,7-4 4692,4 1 0,-3-19 0,1-2 0</inkml:trace>
  <inkml:trace contextRef="#ctx0" brushRef="#br0" timeOffset="75127">23233 7608 24923,'7'-26'84,"7"3"-40,-2 21 7,24-6-12,4-6 11,2-1-22,-4-3 79,-8-5-74,-12 4 41,4-7-3393,-13 5 3391,-2-1 29,-3 2 162,-2-6 258,-13 1-431,3 7-23,-12 6-5,5 10-18,-2 2-4,0 3 3380,-1 2-3398,-8 11-22,5 1-520,-5 9 531,9 0-5,2 2-172,3 2 154,4 1 1,2 1-17,4-1 6,5-1 5,4 0-17,16 9-487,0-11 526,12 6-16,-1-16-2694,3-3 2688,6-4-11,4-5 10,3-3-4,3-5-911,2-4 900,-1-6 21,0-5-1575,-3-5 1587,-5-6 5,-4-5 1337,-6-5-1342,-7-5 5,-5-5 6,-3-6 1,-5-4 2,-6 14 0,-1-2-3,-3 11 0,0 0-396,1-11 0,-1 2 407,0-14 12,-3 5 11,-1 9 5,-3 8 736,-2 9-741,-2 8-28,-3 7 2554,-1 6-2554,-1 4-17,-2 6 838,-2 5-843,-13 26-1703,-1 22 1705,12-26 0,2 0 6,0 6 0,3 0-314,-3 22 311,7-28 0,2 0-9,-1 1 1,0 1-6,0 0 0,1 0-680,0 0 1,0 0 662,0-1 0,1 0-81,-1 12 0,1-1-39,0 20 39,2-24 0,1-1-179,5 10-802,11 8-43,2-19-1508,8 3 2213,1-21 0,-12-10 1,0-3-1</inkml:trace>
  <inkml:trace contextRef="#ctx0" brushRef="#br0" timeOffset="75335">23641 7489 20470,'-3'-2'3030,"1"1"-968,2 1-1861,73-30-1607,-30 16 1482,8-5 0,3 0 52,2 6-27,3 1-3346,-1 2 3295,0 0 51,-4 2-90,-4 1-305,-14 2 0,0 0 143,6 1-123,13-3-287,-35 6-79,-5 1-1645,-4 0 2285,-3 0 0,-5 0 0,0 0 0</inkml:trace>
  <inkml:trace contextRef="#ctx0" brushRef="#br0" timeOffset="76332">25687 7643 24491,'8'-62'166,"1"0"0,-2 4 1,3 8-72,13 9-1595,0-2 1600,2-2 13,0-1-18,-1-1-5,-1 0-1641,-9 16 0,0-1 1652,5-14 28,0-7 626,-10 26-659,-5 8-18,-1 7-50,-2 6 489,-1 3-511,-8 22 0,-1-1 5,-10 23 2963,0-3-2974,5-4 0,-1 2-994,-8 22 996,8-18 1,0 1 3,5-10 0,0 0-1,0 1 1,-1-1 2,0 1 1,0 0-9,0 1 0,-1-1 2,0-1 1,0 0 0,0-1 0,0-1-14,-10 26 11,7-19 0,1-2-6,-4 14 0,-3 7 6,12-27-22,3-4 16,3-11 12,1-2 5,2-9 241,1-2-207,2 0 1567,5-3-1545,14-13-33,-1-1-513,12-12 501,-5 3-10,1-2-12,2 1 33,12-9-27,-10 11 5,7-5 11,-5 8-16,-11 7-3236,6-1 3230,-13 9-5,0 1-228,-2 4 238,1 0 306,0 4-306,-1 3 1,0 3 5,-1 4-33,6 12 5,-5-4-6,3 8 23,-6-7 0,-2 0 0,1-1 0,-1-1-11,1-2 11,2-2 3257,3-3-3268,2-3 385,2-2-374,2-5 12,1-2 10,13-11-16,-8-2-1458,9-8 1480,-12 1-23,-1-3-298,-1-3 304,-1-4 6,-3-1 28,-2-2 67,1-10 33,-8 7-72,-1 3-6,-8 13-22,-5 13-17,-3 2-11,-5 3 1428,-5 3-1440,-3 5-5,-5 2 6,-1 5-23,0 2 17,2 2-22,5 2-23,5 0-11,3 2-34,6 1 352,1 0-414,6 0-49,5 0-68,5 0-930,21 6-251,-3-9-3533,16 5 4983,-2-11 0,-21-6 0,0-2 0</inkml:trace>
  <inkml:trace contextRef="#ctx0" brushRef="#br0" timeOffset="77669">26856 7685 22369,'23'-46'870,"0"0"0,-2 4 0,-6 8-427,-13 17-68,-2 4-84,-1 3-67,-1 3-84,-1 3-78,1 2-29,-1 2-33,0 0 0,-1 4 0,-3 3-11,-1 6-51,-4 5 18,2 4-29,-1 4-207,4 18 33,3-8-2347,7 13 2106,5-14-212,7 0-930,5-2-505,3-2-2827,3-2 4338,3 0 0,-13-14 1,-1-2-1</inkml:trace>
  <inkml:trace contextRef="#ctx0" brushRef="#br0" timeOffset="77833">27340 7335 11889,'-26'5'0,"6"-1"0</inkml:trace>
  <inkml:trace contextRef="#ctx0" brushRef="#br0" timeOffset="78236">27640 7630 22911,'-48'-26'123,"0"1"0,-4 4 0,5 12-95,7 25-1291,-10 8 1263,24-5-6,2 1 189,8 0-211,6-2 484,4-1-456,4-2 247,10-1-197,1-5 90,21 0-50,-6-7-6,12-1 17,-9-4 27,2-2 46,-2-4 33,-1 0 23,-2-3 939,-3 0-458,10-16-509,-13 10 414,6-11-274,-14 11-197,-5 5 29,-1 0-129,-3 8-23,-1 2-39,0 2 6,0 7 11,0 3 28,-2 40-22,-1-12-768,0-4 0,-1 1 762,-6 14-17,-2 2-17,-2 2-27,-2-1-29,-1 1-75,4-15 0,0 0-98,-7 21 92,7-21 0,-1-1-288,-4 14-242,2-17 1,-1 0-459,-10 14-60,9-19 0,0-3-2909,-7 1-4895,3-9 9023,6-6 0,7-7 0,5-2 0</inkml:trace>
  <inkml:trace contextRef="#ctx0" brushRef="#br0" timeOffset="78825">28204 7356 26155,'-17'38'45,"0"-1"0,1-1 0,0-3-29,-7 12-2971,1 2 2955,1-1-6,2 0-5,2-4 0,4 0 11,2-5 875,3-3-891,4-6 453,0 2-443,3-12 6,1 0 6,0-12 1609,1-3-1587,0-1 11,2-2 0,0-2 0,4-3-5,1-5-6,3-4 45,18-25-57,-9 12 12,13-16-283,-8 17 272,-7 10-17,5-1 5,-8 10 1,1 3-1,1 2 18,2 1-23,12 4 0,-5 1 11,23 7-687,-18-4 676,12 4 6,-11-5-6,1 1 0,1-3-83,0 0 88,2-3 1,1 0-6,19-5-17,-14-2-775,12-7 781,-20-1 5,-4-3 17,-3-5 12,9-19-12,-10 3-17,5-16-1167,-12 9 1173,-2-3 0,-3 0-50,-7 8 0,-1 0 145,0-8-48,-3 13 1,-1 4 70,-5 6-2127,-2 7 2099,-1 5 435,-1 4-475,0 3 838,1 4-860,-1 1 693,0 4-727,-1 4 17,-7 20-22,2 3 2561,-5 16-2522,3-1-5,1 4-6,0 5-12,2 3-44,1 1-39,2 1-32,4-17 1,1-1-48,0 22 67,2-24 1,1-1-146,6 10-17,2-6-566,12 6 162,-1-18-363,8 3-691,-3-20-2010,2-6 3720,7-4 0,-16-2 0,1-1 0</inkml:trace>
  <inkml:trace contextRef="#ctx0" brushRef="#br0" timeOffset="79008">28802 7545 20901,'33'-27'80,"0"0"0,-1 0 0,14-10 0,-3 8-36,5 20-10,1 1 1060,2 3-1099,0 2-23,-1 1 40,-2 2-129,-5 1-90,-3 2-152,-8 1-302,-5 1 111,-5 0-2620,-7 0-6661,-5-1 9527,-4 0 0,-4-2 1,-1-1-1</inkml:trace>
  <inkml:trace contextRef="#ctx0" brushRef="#br0" timeOffset="80350">2556 5216 23659,'-12'-62'-65,"0"1"0,1 5 0,2 12-76,2 26-610,2 7-75,-3 3-20,2 7 1537,-2 6 1422,-1 6-1114,-2 8 507,-2 8-81,-3 7 168,0 5 157,0 4 40,2 3-1790,3 1-210,6-15 1,1 1-860,0 15 247,5 10-56,6-24-241,6-5-292,4-5-286,5-5 401,4-8 781,7-4 580,5-12 629,8-8 449,7-12-240,-24 8 1,2-1 287,2-4 1,2-2 260,1-2 0,1-2-1337,3-2 0,-1-2-115,2-1 0,-1-1 0,2-1 0,0-1 0,-1 0 0,1-1 0,-1 1 0,0 0 0,-1 0 0,0 0 0,0 1 0,-1 1 0,-1 1 0,-1 1 0,-1 1 0,-1 0 0,-2 3 0,0 0 0,-2 2 0,-1 0 0,-2 2 0,-1 1 0,-3 1 0,0 1 0,17-16 0,-7 5 0,-7 8 0,-7 6 0,-6 7 0,-4 6 0,-5 4 0,-3 6 0,-1 5-1624,-2 7 1290,-3 9 1,2-12 0,-1 2 0</inkml:trace>
  <inkml:trace contextRef="#ctx0" brushRef="#br0" timeOffset="83447">30060 7664 15944,'23'-49'1115,"0"0"0,-2 5 0,-2 4-259,2-1 514,0-7-962,-9 15-44,1-5 468,-9 18-603,-2 4 112,-1 5-406,-1 3 130,0 4-275,0 2 493,0 2-475,-2 3 228,-1 3-118,-16 30 92,5-8-1,-11 23-506,11-17 496,0 0-6,5 0 0,2-1-2,5-2 9,2-2-3226,5-3 3214,4-4-489,1-3 489,2-5 12,-1-3 191,6-3 443,-1-4-494,4-6-28,1-4-28,0-6-11,3-3-1,1-2 18,-1-3-6,0-1 6,-3 0 10,-3 1 3126,-2 1-2957,-3-1 638,-5 8-812,-1 0-50,-6 10-146,-1 1 62,-3 5 55,-1 2-27,-3 6-6,1 1 6,0 1-22,2 8 38,2-6-22,1 4 17,4-7 0,3-1-5,2 0 22,2-1-17,2-1 11,2-1-6,3-1-5,2-1-5,2-2 22,3-3 5,-1-1 12,1-2 33,-1-4-27,-1-3 10,-3-4-3392,-1-3 3387,-3-2 0,-2-4 5,-2-3-16,-2-1-23,-1-2-248,-3-1 243,-1 2 16,-2 0 1,0 4 10,-2 1-5,-1 4 23,-1-2-40,-1 8 3256,0 0-3295,1 8-152,1 1-100,1 1 474,1 5-440,3 2-118,3 6-880,9 11 236,-1-3-510,5 7-1115,-5-7-2743,-1 0 5376,-1 4 0,-7-12 0,0 0 0</inkml:trace>
  <inkml:trace contextRef="#ctx0" brushRef="#br0" timeOffset="83617">31136 7489 22649,'10'15'-734,"-2"1"230,-8 2-448,3 1-936,1 0-7943,3 0 9773,3 1 0,-5-10 0,0 0 0</inkml:trace>
  <inkml:trace contextRef="#ctx0" brushRef="#br0" timeOffset="83809">31334 7207 17518,'0'-5'1350,"0"0"-7511,0 5 6161,10-11 0,-8 8 0,8-8 0</inkml:trace>
  <inkml:trace contextRef="#ctx0" brushRef="#br0" timeOffset="84296">31943 7506 21657,'10'-45'420,"1"0"0,-2 5 1,-6 6-231,-18 14-39,-7 3-33,-6 3-4269,-5 4 4196,-4 4 11,-3 3 567,-19 9-600,16 3-12,-12 8-11,23 2 11,3 3 11,0 14-16,10-7-45,-1 19 5,15-20 6,1 7-39,13-3 56,1-9-12,10 6 18,13-7 10,-3-8 18,11-1 10,-8-9 2868,1-5-2862,1-4 6,0-4 11,0-7 431,-3-2-414,0-5 5,-6-2-2278,-3-4 2251,-5-3-6,-2-2-2497,0-23 2491,-4 11-17,-6 15 1,0-2-363,-1-2 1,-1 1 378,1-19-218,-2 18 0,0 0 319,0-11 34,-1 2 39,-1 3-28,0 4-17,-1 6 1244,1 0-1334,-1 12-39,0 2 2368,0 13-2491,0 8 61,0 7 7,-1 11-7,-1 9-5,-1 9 6,0 8 759,-2 7-816,0 3-56,-1 5-25,2-17 1,-1 0 47,2-11 0,0 0-17,-2 11 1,2-2-180,0 14-62,4-5-143,4-21 1,3-1-300,5 13-460,12 5-563,-3-23-2041,5-5-4787,-3-5 8663,-1-5 0,-12-6 0,-3-2 0</inkml:trace>
  <inkml:trace contextRef="#ctx0" brushRef="#br0" timeOffset="84962">32405 7277 8358,'6'-53'1318,"0"1"0,0 4 0,-1 6 1978,1 0-2618,-1 5-140,-2 4-140,0 5 1358,-2 4-1510,1 6 770,-1 5-955,0 6 3305,1 4-3383,0 3 114,6 14-97,-1 2 0,6 16-6,-4 1-238,0 6 224,-5-8 1,0 2-1501,-1 18 1511,-1-18 1,-2 1-20,-4 14 17,-4-2-23,-4-2-11,0-3-61,-5 8-201,5-16 251,-1 4 11,6-18-16,0-5 5,0-2-62,-6-4 57,2-4 230,-5-1-175,4-4 34,-5-8 6,6-1 1481,-2-8-1493,8 1 348,2-3-364,2-1-1,2-1-38,9-10 33,30-14-12,-10 13-1792,21-3 1776,-23 26 0,1 2-5,2 1-34,15-2 22,-10 3 11,12-2-478,-16 1 501,0 0 22,-3-3-5,-2-2 5,5-11-5,-12 3-1,3-10 12,-12 7-26,-2-14 37,-4 7 56,-1-19 1050,-4 20-1067,0-6 12,1 15 10,0 3 566,0 3-431,2 1-107,0 3-16,0 3-9,-2 4-87,0 3 608,0 0-618,1 4 10,0 4 1,2 7-6,0 7 0,0 6 5,2 27 1,-3-11-15,-2-12 1,0 0-612,-1 16 608,-2-14 1,-1 1-5,-2 18 10,1-19 0,1-2-841,-1 8 853,2-6 22,2-4-28,0-7 0,2-4 62,2-3 66,-1-8 74,0-2 229,2-7 287,0-3-612,6-4 885,1-4-913,2-4 23,2-2 78,9-14-94,-5 8-18,8-8 0,-7 12 0,2 3 17,-1 3-50,1 3-17,0 4-28,10 3 5,-7 5 0,6 5-10,-10 6-35,-1 5-33,1 5-482,8 19-488,-7-6-940,7 15-7837,-12-16 9077,-4-4 0,-6-14 0,-4-7 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23T15:00:53.284"/>
    </inkml:context>
    <inkml:brush xml:id="br0">
      <inkml:brushProperty name="width" value="0.05292" units="cm"/>
      <inkml:brushProperty name="height" value="0.05292" units="cm"/>
      <inkml:brushProperty name="color" value="#FFFF0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385 1934 16677,'4'0'2077,"-1"0"-457,-3 0-1359,64 0 47,-36 0-154,11 0 0,2 0 166,-13 0-21,5 0 58,3-1 0,3 0-116,13 0-139,-9 0 1,0-1 66,7 2-57,1-1-34,0 1-23,-14 0 0,0 0-23,18 2-48,-20-2 0,1 2 1,-3 1 1,0 1-121,17 1 88,-18-1 1,0-1 8,13 2 26,3-2 114,1 0 27,3-2 123,4 0 93,3-1 80,4 0-214,-30 0 0,0-1-8,1 1 1,1-1-16,0 0 0,1-1 16,16 0 1,0 0-451,-12 0 1,-1 0 289,12 0 0,-2 0-33,-15 1 0,-2 0-9,31 0 54,-21 1 0,0 0-85,21 0 3,-23 1 1,-1 0-54,15 1 95,1 2-14,1-1-427,3 0 426,2 0 658,-30-2 1,2-1-1030,17 1 0,1 0 493,-11-1 0,2 1-16,5-1 0,6 0 0,-4 0 36,-1 0 0,-1 0-46,-6 0 0,3 0 1,-2 0 57,5 0 0,-1-1-11,3 0 0,-1 0-93,1-1 0,-1 0 13,1 0 1,1 0-20,-4 0 1,3-1 0,-2 1 270,6-1 1,1 1-275,-8 0 0,3 0 0,-4 0 22,3 0 1,-2 0-79,1 0 1,0 1-891,-1-1 1,0 0 868,1 0 1,-1 1-10,-2-1 0,3 1-225,8-1 0,5 0 0,-4 1 216,-1-1 0,1 0 14,0 1 1,4-1 0,-6 0-28,-6 1 1,-4 0 87,3-1 0,-1 1-86,1 0 1,0-1-1,0 1 0,0 0-80,1 0 0,0 0-10,-1 0 0,0 0-14,1 0 0,-1 1-21,0 0 1,-1-1 24,0 1 0,0 0 1,-1 1 1,1-1 124,-4 1 0,3 0 0,-3 0-270,7 1 1,0-1 205,14 2 0,-1-1 7,-19 1 0,-2-1 446,1 1 0,-1-1-453,-1 1 1,0 0-4,-1 1 1,2 0 3,15 1 1,0 1-10,-12-1 0,-1 0 389,14 1 0,-1-1-305,-16-1 1,-1 0-60,-1 0 0,2-1 26,16 1 0,4 0 33,-18-2 1,0 1 0,1-1 1,0 0 0,-1 0 1,0 0-1,21 1 1,-4-1 9,-15-1 0,-2 0 19,2-1 1,0 0-5,0 1 0,0-1 53,0 0 0,0 0-73,-1 0 1,1 0-22,-1 0 1,1 0 22,18-1 0,0 0-330,-14 0 0,0-1 316,15 0 1,-1 0 162,-18 0 0,-1 0-5,1 0 1,1 0 178,-1-1 1,1 1 75,0 0 1,1-1 0,-1 1 1,1-1-5,0 0 0,1 0-167,-2 0 0,2 0 0,-2 0 92,9-1 1,-1 0-212,-7 1 1,3-1-1,-3 1 37,5 0 1,-2 0-583,1 0 0,1 0 389,0 1 1,-1-1-8,0 1 1,1 0-7,-2 0 1,0 0 42,0 0 1,0 0 13,-3 1 0,3-1-221,-5 1 1,3 0 0,-2 0 150,7 0 0,0 0 28,-8 0 1,2 0 0,-2 1 248,3-1 0,-3 0-273,2 1 0,-1 0-5,0 0 0,-1 0 3,1 0 0,-1 0-6,0 0 1,0 0 11,-1 0 0,2 0 33,-3 0 0,2 0 1,-1 0-21,7 0 1,0 0 18,-7 1 1,3-1-1,-4 0-17,5 1 1,-2-1-10,1 1 1,0 0 317,0-1 1,0 1-313,0 0 1,0-1 57,-1 1 0,1 0-114,0-1 1,1 1 70,-1-1 0,0 1 3,1-1 0,0 0 573,-1 0 0,1 0-384,-1 0 1,1 0-4,0 0 0,-1 0-1,-1 0 1,1 0 12,-1 0 1,-1 0 51,-1-1 1,2 0-82,7 0 1,5-1 0,-3 0-454,-2 0 1,0 0 438,1 0 0,5-1 0,-7 1-125,-6-1 0,-4 1 216,2 0 1,1 0-217,-1 0 1,1-1 662,-1 1 0,1 0-667,0-1 0,-1 1-24,1-1 0,0 1 71,0-1 0,2 1 438,-4-1 1,3 0 0,1 0-482,3 0 1,1 0-1,0 0-268,0 0 1,0 0 0,-1 0 256,0-1 1,-1 1 0,-3 0-344,4 0 1,0 1 338,-3-1 0,3 0 1,-2 0-22,7 0 0,0 1 25,-9-1 0,2 0 0,-1 1 41,0 0 0,0-1 1,-3 1-18,7 0 1,1 0-36,4 0 1,4-1-1,-4 1-32,-6 1 1,-2-1 7,16 0 0,0 0-9,-19 1 1,-2 0 9,1-1 0,0 1 1,1 0 1,-1 1 3,0-2 0,0 1 8,-1 1 1,1-1 47,0 0 1,-1 0 4,1 1 1,0 0-56,0-1 1,0 0 3,0 1 0,0-1-1,2 0 0,-1 1 1,1-1 1,0 0-1,0 1 1,1-1 2,-1 1 0,1-1-3,-1 1 0,1-1-7,-2 1 0,1 0 49,-1 0 0,-1-1-3,1 1 1,-1 0-42,-2 0 0,2 0-611,17 0 0,0 0 608,-14 0 0,1 0 5,13 0 1,0 0-161,-17 1 0,-2-1 152,0 0 1,1 1 42,-1-1 0,1 1-49,-2 0 1,1 0 51,1 0 1,-1 0-48,0 0 1,0 1 3,1-1 0,0 0-42,1 1 1,-1-1 3,1 0 0,1 1-21,0-1 0,1 0 31,-1 0 0,1 0 2,-1-1 0,2 1 29,-5 0 0,3-1 1,-1 1-21,6 0 0,0-1 8,14 1 1,0 0 260,-18-1 0,-2 1-217,0-1 0,1 0 3,0 1 1,0-1-2,-2 0 0,1 0 7,19 1 1,-1 0-55,-15-1 0,0 0 36,14 0 1,-1 1 1,-18-1 1,-2 0-2,2 1 1,0-1-6,-1 1 1,1-1-6,1 0 1,0 1-4,0 0 1,2 0 10,-3 0 0,3 0 0,-2-1-7,7 1 1,1 0 35,-7-1 1,1 1-1,-2-1-31,4 1 1,-3-1-4,1 1 0,-1 0 0,2-1 1,-1 1 2,-1 0 1,1-1 1,1 1 1,-1 0 2,1-1 0,1 1 0,-1-1 0,1 1-6,-1-1 0,1 1 25,0-1 1,-1 0 2,0 1 1,0 0-32,0-1 0,0 1 5,0 0 0,0 0-1,0 0 0,-1 0 2,1 0 1,0 0-3,0 0 1,0 1-287,0-2 0,0 1 288,-1 0 1,2 0-6,17 0 0,1 0 415,-16-1 1,0 1-405,14 0 1,-1 0-2,-18-1 1,-3 0 0,1 0 1,0 0 6,-1 0 0,1 0-3,-1 0 1,1 0-494,17 0 0,0 0 494,-14-1 0,0 0-1,13 1 1,-1-1 194,-18 0 0,-1 0 46,15 0 0,0 0 215,-12 0 1,-1 0 338,12 0 0,-1-1-350,-15 1 0,-1 1-8,0-1 1,1 0 1,1 0 1,-1 0-11,2 1 1,-1-1-1,1 1 0,0-1-214,-1 1 1,1 0-222,0 0 0,1 0-366,15-1 0,1 1 382,-13 0 0,0 0 1,13-1 0,-1 1 495,-16 0 1,-2 0-491,2-1 1,-1 1-8,-1-1 1,2 1 5,15-2 1,1 1-1,-14 0 0,1 0-150,11 0 1,0-1 156,-17 2 1,-1-1 4,0 0 0,-1-1 1,0 1 0,0 0-14,29-1 24,-5-1 0,1 1-4,-21 0 0,0 0-4,19 0 0,2 0 3,-13 0 1,-2 0 133,-8 1 0,-1 0-136,12-1 1,-2 0-16,18 0 677,-18 0 1,2 0-683,1 0 1,0-1 1,-1 1 0,2-1 9,7-1 0,-2 1 16,10-1-9,-22 0 0,-1 1 4,15-1 28,0-1-73,-1 1 21,-1 0 2,-1 1-9,-2 1-12,1 0-32,-1 2-22,-1 0-7,-1 0 70,-13 1 0,0 0-57,18 1 31,-18 0 0,-1 1-93,13 0 18,1 1-9,-1 0 13,2-1 19,-1 0-5,1 0 15,0-2 3,1 0-56,-2-1-132,-12 0 0,1 0-261,18-2 7,-17 0 0,-1 1-2303,17-5-5053,-6 1 8113,-6 0 0,-20 3 0,-9 0 0</inkml:trace>
  <inkml:trace contextRef="#ctx0" brushRef="#br0" timeOffset="3926">2318 2526 21411,'-12'-38'145,"4"16"-106,10 50-16,0 7-1,0-2 1,-1 0-1210,0 22 1192,0-16 1,-1 1-1461,-3 17 1455,-2 1-11,-3-4 11,-2-3 6,-1-5 5,-1-3-710,0-5 727,0-5 17,-1-6 28,2-6 84,2-6 515,0-3-246,4-7 636,1 0-760,2-9 1628,0-2-1750,1-5 1081,-3-14-1144,3 2-38,-2-11-29,2 5 6,1 1 0,1-2 6,2 2 78,4-6-56,1 10-17,3-1-6,-3 11-38,3 1-57,24-11 12,-8 9 16,22-5-5,-17 15-369,5 3 358,2 2-23,2 5-56,17 11 39,-14 3-1526,9 7 1476,-21-3-11,-7 0-569,-6 2 591,-8 0 256,-5 1-206,-10-2 40,-6 1 5,-10-1-505,-8-1 511,-6-1-12,-6-2-16,-4-1-16,-2-3-7,-2-2-1613,1-4 1569,2-3-6,4-3 363,5-2-497,5-2-269,8-5-527,6-2-1125,8-5-3059,5-3-3550,5-1 8765,3 1 0,0 7 0,-1 3 0</inkml:trace>
  <inkml:trace contextRef="#ctx0" brushRef="#br0" timeOffset="4634">2880 2801 16779,'-5'3'3237,"1"0"-1243,4-3-1994,38 18 0,-6 2-17,22 11-2722,-20-4 2689,-12-5-6,-4 0 696,4 32-640,-13-24 11,0 22 6,-14-34 28,-5-1 5,-3-2 6,-2-3 462,-2-2-411,-1-3 11,1-4 22,0-1 28,2-3-11,3-3-6,3-2-33,2-3 1417,4-2-1512,1-2-23,4 0-23,4-2-16,5-1-6,6 0-27,6-1-12,6 1-856,4 0 823,4 2-29,2 1-968,3 1 951,1 1-188,-12 4 0,4 0-305,10-1 1,1 1 271,-8 1 1,-1 0-152,7-1 0,-4 2-832,-2 0-336,-3 1-318,-3 0-80,-4 0 225,-3 0 559,-1 0 651,-6-3 649,-1 0 538,-5-1 369,-2 0 315,-4-2 212,-2 2 771,-2-2 562,-3-1-556,-3 2-1186,-3 0-162,-3 5 782,-15 2-1157,4 3-119,-12 2-77,7 4-79,-2 2-2478,1 2 2366,2 2-1120,2 2 1047,3 1 21,3 1-7,4 0 166,3 0-22,4 0 2039,2 0-2122,3-1-9,2-1-33,3-1-47,3-1-37,4-2-189,10-1 118,-4-4 1467,18-1-1340,-12-8 62,8-3 80,-7-5 66,0-2 67,1-3 483,5-8 223,-10 4 167,7-12-284,-18 13 457,1-18-798,-10 22-244,-2-9-77,-3 20-552,-2 1-200,1 1 168,-2 2 156,1 0 171,-1 3 365,0 2 295,0 4-163,1 2-199,-1 20-243,4-10-290,3 15-290,5-15-353,3 0-542,3 0-577,2 0-425,1-2-795,2 0-1205,2-3 4402,6-2 0,-11-7 0,0-1 0</inkml:trace>
  <inkml:trace contextRef="#ctx0" brushRef="#br0" timeOffset="4968">4149 2931 22832,'3'-55'-1183,"0"14"2533,-8 62-1455,1-3 9,0 10 0,2-7 623,1 0-657,0 1-216,1-1 199,0 1 337,1-2-460,2 4 1194,1-6-986,1-3 47,-1-8 13,-1-6 146,1-3 150,0-2-43,2-4-39,3-3-3389,1-3 3428,2-2-85,2-1 158,1-1-53,7-8-259,1 0-33,0 2 18,-3 5-1,-6 9-3,-2 3 3073,12 1-3297,-2 4 80,5 3-72,-5 6-170,-3 2-531,9 8-1092,6 4-2592,12 5 329,-9-4-4623,-3-4 8876,-15-8 0,-8-5 1,-5-3-1</inkml:trace>
  <inkml:trace contextRef="#ctx0" brushRef="#br0" timeOffset="5333">5067 2941 18293,'18'-41'1140,"0"0"1,1 4 0,-9 8-551,-19 17-527,-1 6 35,-12 1 0,-1 9 31,-4 2-38,-2 6-12,-2 3 5,2 2-48,-18 23-62,18-4-498,-3 9 465,23-15-44,11-12-47,5-2-47,6-2 6,6-4-85,20-3 143,-6-3 63,13-5-1039,6-11 1134,-14-2 37,12-10 183,-8-10-87,-13 5 49,3-13-11,-17 7-11,-5-3-17,-3-5 5,-2-3 46,-2-1 78,0 0 50,-1 3 448,0-8-442,-1 18-16,0-4-40,-1 21 123,-3 0-292,1 8-49,-2 1 1036,1 8-1126,1 3 523,-1 7-501,0 6 0,0 8-2389,0 5 2362,2 9-12,0 5-712,1 6 567,2 5-141,0 5-297,2 3-1495,-2-18 0,-1 0-7725,2 17 9604,-2-24 0,0-4 1,0-10-1,-1-11 0</inkml:trace>
  <inkml:trace contextRef="#ctx0" brushRef="#br0" timeOffset="6172">5836 2702 22520,'2'16'28,"0"-3"-17,-1 41-531,-1-11 526,0 0-12,-1 0 34,-6 13-17,-1-16 195,-5 7-150,1-21 191,-6-1 41,5-11-64,-4-1 23,7-11-29,2-1 217,2-5-323,0-3-28,2-6-40,2-5-4,1-4 16,7-20-28,0 8-6,7-16 45,7-10-710,-3 11 654,-6 17 0,0 0-904,4-13 927,0 3 61,1-8-67,-6 17 39,1-3-5,-7 19 5,-1 5-33,-1 4-23,0 4 562,-2 2-612,1 2 39,1 1-17,3 3 1031,4 4-998,5 4-4,4 6-418,6 3 406,4 4 5,4 4 1,3 3-1092,3 1 1086,1 2-17,1-2-11,0-1 19,-14-13 1,2 1-3,-1-2 0,0 0 5,17 11 23,-10-9 11,-26-17 366,-3-2-371,-1-4 1125,-2-2-1120,0-15-17,-2 1-5,1-13 5,-2 5 6,-5-22-6,0 9-1310,-3-14 1310,4 15 0,1 2 0,2 4-11,2 3 6,0-1-6,0 12-17,0 0-28,0 11-28,2 5-22,2 1-11,2 1-325,13 8 83,0 0-116,10 7-80,-2-2-111,2 4-197,3 1-1603,15 12-126,-9-5-1453,10 9 4034,-11-8 0,-19-12 0,0 0 0</inkml:trace>
  <inkml:trace contextRef="#ctx0" brushRef="#br0" timeOffset="6535">6989 2751 13940,'0'-4'4704,"0"1"-233,0 3-3918,-63-51-1611,37 37 1165,-11-14 1,-2 5 718,-2 28-679,16 2-68,-14 7 108,22 0-18,1 4-137,-1 10 70,8-4-61,-1 8-17,9-10-163,2-1 160,3-1-286,13 6 7,-2-8 55,11 3 69,-6-9 60,3-4 48,1-1 64,-1-4 57,10-2 60,-10-5 72,7-3 3,-12-5 6,0-2-32,-2-3 50,2-13-109,-7 6 63,0-23-163,-7 18-44,-3-10-23,-1 13-13,-2 2 6,-1 5 12,-3 2 675,0 4-706,-1 3 30,0 2-4,0 4 43,2 2 23,0 2 49,2 3 81,-1 2-32,1 5-42,2 4-69,1 2-62,0 2-92,4 3-422,9 14 5,0-7-1292,8 9 714,-3-10-591,2-3-1191,1 1 2890,12 8 1,-18-18-1,7 4 1</inkml:trace>
  <inkml:trace contextRef="#ctx0" brushRef="#br0" timeOffset="7429">7344 2766 26499,'10'-32'-409,"0"1"0,7-18 1328,-13 61-1763,0 2 836,3 14-296,-2 5 158,0 0 246,-2-2-529,-3-11 253,0-1 650,0-1-315,0 6-28,0-11-56,0 3-40,1-13-31,2-2 204,1-4 226,3-2-101,0-4-83,1-3-15,1-3 24,1-3 42,4-11 7,-3 3-293,5-7-249,-5 8 99,8-10-3283,-4 12 3434,5-6 37,-6 14 76,0 4 52,0 1 70,0 3 40,2 2-33,0 1-72,0 2-77,17 4-123,-4 8-175,5 3-37,-11 5-173,-10-2-167,-2 2-34,-3 0-26,-1 12 142,-4-9 133,0 13 140,-3-18 3445,-1 1-3226,0-9 123,1-3 104,-1-3 246,1 0-318,0-7-54,1 0 72,1-7-53,1 0 74,2-4-56,0-1-8,2-2-3,0 0 110,2 1 2,0 0-74,1 3 45,1 1-66,5 0 109,4 5 71,1 2-41,2 5-118,-5 3-110,2 4-81,2 4-170,9 12-89,-8-3-181,8 9-139,-12-5-7,-1-2 63,-1 1 58,-2-3-138,6 4 226,-6-6 74,4 0 108,-5-7 38,0-3 93,1-2 38,1-3 96,4-3 27,11-9 259,-6 0 48,8-9-32,-11 3-60,-2-3-73,0-2-64,-3-1 278,7-16-3724,-11 15 3332,3-9 65,-13 18-165,-1 6 16,-2 0-66,-1 5-66,0 3 9,-1-1 3371,0 2-3118,-1 1 281,-4 6-168,1 0-24,-2 6 25,3-1-31,1 2-57,2 10-100,1-6-239,6 13-166,11-7 62,-1-5 47,6-4 155,-4-12 200,-4-3 84,5-4 130,-7-3 20,1-4 62,2-12-100,-4 4-33,1-10-131,-5 7-3568,-1-1 3360,1 0-76,-1 0 5,-1 1 163,-2-6-16,-1 10 8,-2-4-17,-4 12-90,-4 2 160,-5 4 118,-4 2 44,-5 2 35,-2 5 85,-2 4-35,-1 5 104,3 4 69,2 4-205,5 3-189,5 3-212,5 3-107,4 2-280,7 3-86,18 14 1902,4-11-2263,17 7-369,2-18-1256,5-3 2608,-17-12 1,-2-2-1,3 1 1,1-1-1</inkml:trace>
  <inkml:trace contextRef="#ctx0" brushRef="#br0" timeOffset="13038">349 4046 5835,'0'-7'151,"0"2"-179,0 5 2374,0 0-1825,35-6-5,-15 5-35,30-5-819,-20 6 781,4 0-29,7 0-50,7 0-90,6 0-83,6 0-138,-27 0 0,1-1-11,2 1 0,0 0-894,2-1 0,1 1 880,1-1 0,0 1 6,2 0 0,0 0-9,0 0 0,1 0 8,-1 0 1,1 0-3,-1 0 0,1 0 2,-1 0 1,1 0 27,-1 0 1,1 1 39,0-1 0,0 0 19,1 0 1,1 0 13,0 1 0,1-2-8,1 1 0,0 0-20,2 0 1,0 0-15,1 1 1,1-2-20,1 1 0,0 0-815,1 0 1,1-1 783,1 0 0,0 0-733,2 0 0,0 0 716,2 0 0,0 0-6,2-1 1,1 1-654,1 0 0,1-1 641,-22 1 1,1 0-1,2 1 1,2-1 1,3 0-1,0 0 1,-2 0-127,3 0 1,-1 0-1,1 0 126,-2 0 1,3 0-1,0 0 1,-4 1-152,1-1 1,-3 1 0,3-1 174,0 1 0,4-1 1,1 0-1,-3 0-74,3 0 1,-2 1 0,2-1 70,-3 0 0,2 0 1,0 0-1,-4 1 19,1-1 1,-4 0 0,1 1 9,0-1 0,0 0 0,0 0 9,1 0 0,-1 0 1,1 0-7,-1 1 1,0-1 0,0 0-3,-1-1 1,1 1 0,0 0-16,0 0 1,0 0 0,-1-1-10,1 1 1,0 0 0,0-1-67,0 1 1,1-1 0,-1 1 50,1-1 1,1 1 0,-1-1-5,1 1 1,-1-1 0,1 0-4,0 1 0,-1-1 1,4 0-19,1 1 0,3-1 0,1 0 0,-3 1 16,4-1 0,-3 0 1,3-1 37,-3 2 1,4-1 0,-1 0 0,-4 0-43,1 0 1,-2 0 0,-1 0-1,2 0 1,0 1-1,0-1-4,0 0 1,0 1 0,1-1-6,-1 1 0,0-1 1,0 1-3,0-1 0,0 1 1,-1 0 1,0 0 0,1 0 0,-2 0-2,1 0 0,-1 1 1,0-1 3,-1 0 0,0 1 0,-1-1 3,0 1 1,0 0 0,-1-1-1,-1 1 1,0-1 0,-1 1-1,-1 0 1,0 0 0,0 0 205,-3 0 0,0 0 0,3-1-201,9 1 0,6 0 1,1 0-1,-6 0 121,-5 0 1,-4 0 0,5 0-134,0 0 1,6 0 0,2 0-1,-2 0 1,-8 0 66,-3 0 0,-6 0 1,2 0-72,13 0 1,3 0-1,-4 0-3,6 0 0,-3 0 0,3 0 0,0 0 11,0 1 0,1-1-12,1 0 1,1 0 5,-2 1 1,2-1 3,-5 1 0,3-1 0,1 1 12,-14-1 0,0 1 0,0-1 0,0 1-3,0-1 0,0 1 0,0 0 0,-1-1-196,14 1 1,-2 0 0,-4-1 205,6 2 0,-3-1-265,0 0 1,-1 0 263,0 0 1,-1 1 2,-1-1 1,0 0 188,-1 1 1,0 0-190,0-1 1,0 1 129,-1 0 0,1 0-133,0 1 1,0-1 0,0 1 0,0 0-6,0-1 0,1 1 3,0 0 0,0-1-8,-2 1 0,5-1-48,-6 1 1,6 1 0,1-1 0,-5 0 39,-4-1 0,-4 1 1,4-1 54,6 1 1,4 0 0,1 0-1,-8 0-49,-8-1 0,-5-1 0,0 0 3,2 1 1,1-1-1,-1 0 0,0 0 1,1 0-1,0-1-195,0 1 0,0-1 0,1 1 197,-1-1 0,1 1 1,0-1 105,0 0 1,0 0 0,0 0-103,-1 0 0,0 0 1,2 1 11,1-1 0,2 0 0,1 0 0,-3 0 45,3 0 1,-2 0-1,2 0-48,-3-1 1,2 1-1,1 0 1,-4 0 14,0 0 0,-3 0 1,0-1-3,1 1 1,0 0-1,-1 0-4,1-1 1,0 1 0,-1 0-6,0 0 0,0 0 1,2 0-5,1 0 0,3 0 1,0 0-1,-2 0-17,2 0 1,-1 0 0,2 0-8,-3 0 1,3 0 0,0 1 0,-4-1 1,0 1 0,-2-1 0,0 1-4,1 0 0,0 0 0,0 0 4,0 0 0,0 0 0,1 0-2,-1 0 0,1 0 1,0 0 6,-1 0 1,1 0 0,-1 0-5,-1 0 1,1 0 0,4 0-35,-2-1 1,5 1 0,3-1 0,-2 0 0,-4 1 37,8 0 1,-4-1 0,4 1-4,-9-1 0,6 1 1,0-1-1,-1 0 0,-7 0 2,3 0 0,-6 1 0,0-1-130,3 0 0,-1 0 0,0 0 133,-1 0 1,1 0-1,-1 0 0,1 0 1,0 0-1,0 0 8,0 0 0,0 0 0,-1 0-8,0 0 1,0 0 0,3 0 6,-1 0 0,2 0 0,2 0 0,0 0-2,1 0 1,1 0-1,-1 0 1,1 0-6,-1 0 0,0 0 0,0 0 0,1 0 1,11 0 1,2 0-1,-1 0 1,-6 0-9,-7 0 0,-5 0 0,3 0 0,-2 0 0,2 0 0,0 0 0,-3 0-39,0 1 0,-4-1 1,1 1 36,1-1 0,0 1 0,1 0 153,-1 0 1,0 0 0,0 0-163,0-1 0,0 1 0,1 0-1,-1 0 1,0 0 0,0 0-2,0 0 0,0 0 0,0-1 0,0 1 0,-1 0 0,0 0 7,0 0 0,0 0 1,-1 0 90,22 0 1,-1 0-86,0 1 0,0 0-6,-1-1 1,1 0 2,-2 1 1,1 0 4,-2-1 1,0 1-6,-3-1 1,4 1-24,-12-1 0,7 0 0,0 0 0,-5 0 31,-4 0 1,-4 0 0,4 0 134,2-1 1,5 1 0,0 0-1,-3 0-125,3-1 0,-4 1 0,1 0-8,5-1 1,0 1 0,-1 0-7,1 0 1,0 0 0,-1 0-188,-2 0 1,0 0-1,-3 0 189,5 1 0,0 0-16,-3-1 0,4 1 0,-2 0 260,6 0 1,3 1-251,-16-1 1,7 0 0,1 0 0,-1 0 0,-6 0 3,-2 0 1,-4 0 0,3-1 3,4 1 1,3 0 0,2 1 0,-4-2 7,3 1 0,-3 0 0,-2 0-268,9 0 1,0-1 257,-8 1 1,1-1 0,-4 1 478,2-1 1,1 0-466,7 0 0,6 0 0,-5-1-9,-1 1 0,-1 0-80,1-1 0,4 0 1,-6 0 74,-9 0 0,-4 0 232,1 0 1,0 0-233,0 0 0,0-1 2,-1 1 1,0-1 475,0 0 0,0 0-479,1 0 1,0 0 0,-1 0 0,2 0-3,20 1 0,0-1-367,-14 1 1,-1-1 364,-6 1 0,1 0 1,0 0 9,20 0 0,-2 0-11,-13 0 1,0 0 10,13 0 1,0 0-7,-19 0 1,-1 0 0,0 0 0,0 0-3,0 0 0,0 0 0,-1 1 0,0-1 5,0 1 1,-1-1-6,-1 1 0,0-1 5,-2 1 1,0-1-3,0 0 0,-2 0-1,0 0 1,-1 0 0,-1 0 0,0 0 8,30 0-688,-2-1 683,1-1 582,-2 0-583,2 0 1,1-1-6,-18 2 0,3 0-261,-6 1 0,3-1 0,-2 0 258,12 1 0,-1 0 0,9-1 1,-3 1 379,-25 0 0,-4 0-377,34 0 1097,-1 0-1097,-2 0-6,0 0-1259,-3 0 1243,-1 0-34,-4 0 840,-1 0-1042,-4-1-971,-14 1 0,-1-1-6535,12 0 7764,8-1 0,-36 2 0,-7 0 0</inkml:trace>
  <inkml:trace contextRef="#ctx0" brushRef="#br0" timeOffset="14323">27216 1639 26078,'1'3'-3287,"1"-1"5632,-2-2 1683,-10-10-3958,8 8-828,-7-8 858,12 10 1153,-1 1-1030,3 3 1037,-1-1-278,1 0-2127,-1 1-2727,-2 0 4162,2 3-557,-2 1-1669,1 3 744,-1 1-204,-1 0 45,2 3-3,-2 1 106,2 3 608,-1 1 181,3 23 493,1-3-205,0 7 169,-1-11 3844,-1-12-3759,-1 10-28,-1-8 77,0 9-62,-2-11 214,0 15-59,-2-9-36,-2 3 1,0 0 74,-2 2-538,-2 20 562,3-27-10,1 1-66,1-1-91,-1-2 35,2 12-183,0-11-41,0 8-107,0-13 10,1 0-2860,-1 1 2975,-3 9-16,0-6-620,-2 8 778,0-9 373,-1 0-210,-5 10-3,0 2-95,0-1-13,4-3-61,5-10-127,2 0-43,1-1 15,1 11-59,1-8 12,1 19-38,1-17 2765,0 8-2746,-1-10 119,-2-1 40,1-1 1059,-1 2-1058,0 0-11,-2 0 10,-1 1 8,-1 1 91,-7 27-78,5-19-305,-6 22 321,7-25-43,-1 0 13,2 0 6,-1 11-12,2-11 1,0 8-7,1-14-257,-3 10 258,-2-8-6,-5 8-6,-10 1-924,2-10 863,-11 9-123,5-13-376,-2 0-1808,0-2 2363,-4 1 0,15-11 0,1-1 0</inkml:trace>
  <inkml:trace contextRef="#ctx0" brushRef="#br0" timeOffset="16861">16480 2550 21472,'18'-55'62,"-1"18"-45,-4 58-6,-1 7-22,1 23-12,-7-8-5,-3-2 0,-2-1-3204,-5 10 3224,1-17 0,-2-2-15,-6 10 6,-1-5 12,-1-4 22,-1-6 940,1-4-918,0-4 17,2-4 22,1-4 79,2-2 546,2-5-517,0-1 83,3-13-236,2 1-22,2-12 17,6 2-2819,5-2 2813,5-1 1185,18-11-1207,-5 8 5,12-6-675,-11 10 664,0 1-16,0 1-6,-1 2-62,10-5 1,0 0 1254,-1 2-1209,-6 2-7,-14 8 23,-1 0-1,-3 1 826,-3 1-779,-2 2 10,-3 1 33,-1 1-16,-3 1 2049,-1-1-1965,-2-2-50,0 1-7,0-2-4,0 2 4,0-2 12,0 1 34,0-1 16,0 1 12,0 0 22,0 0-11,0 2-23,-1 1-44,0 1-174,1 2 50,0 5 40,0 4 5,1 7-5,1 3-12,2 4-3431,-1 3 3353,1 3-50,-2 2-297,3 18 106,-2-11-1762,2 0 1,0 0 815,2-2-645,5 18-1204,-4-33-1574,3-2 701,-1-5 3993,0-3 0,-5-6 0,-1-2 0</inkml:trace>
  <inkml:trace contextRef="#ctx0" brushRef="#br0" timeOffset="17229">17384 2738 16743,'-25'-20'50,"0"-1"1,-17-6 231,29 45-282,1 2 1257,3 3-1290,2 12 16,6 1 6,5-1 11,8-7-2,4-11 7,4-3-10,5-2-12,2-2 753,2-4-753,1-3 23,-1-1 5,-1-2 2,-2-4 1380,-3-2-1286,5-12 72,-6-7-78,-3-3-2034,-9-3 2028,-8 5-2263,-2-1 2258,-3-1-6,-2-1 5,-4 2 18,0 1 111,-10-4-111,4 9-536,-8-1 508,4 10 2019,-21 2-2131,6 5-6,-6 5 2995,16 6-3163,9 11 39,6-2-67,1 8-90,7-2-2365,2 2 2024,2 2-376,4 1-706,3 0 1748,13 12 0,-13-20 0,7 5 0</inkml:trace>
  <inkml:trace contextRef="#ctx0" brushRef="#br0" timeOffset="18158">17857 2688 22925,'24'-23'406,"0"1"1,14-10 525,-38 46-1328,-1 4 171,1 3 71,-3 13 299,1-8-246,-1 18 37,1-7-182,1-7-14,0-4 408,1-17-113,0-4 373,0-2-353,0-2 70,3-8 30,0 1 20,5-9 57,4-7-45,-3 3 11,5-9 46,0-4-56,-2 6 10,3-7-66,6-1-73,-4 10 6,4-2-5,-7 14 70,-5 6 67,1 4 3,-1 0-25,0 1-60,0 1-63,3 7-181,-2 1-52,2 8-142,-5 0-137,-2 2 42,-1 3 73,-2 24 81,-2-16 22,0 16 165,0-15 58,0-13 82,0 3 91,0-16-13,2-2-145,0-1 343,8-7 35,1-2-174,5-6-25,-2-2-14,0-2-20,0-2-4,-2-1-3301,2-1 3095,-2-1-148,1 0-86,6-6 274,-4 9 37,4-3 13,-6 11 31,-1 2 30,0 3 29,0 1-11,-2 2 3273,1 2-3285,-1 1 357,0 1-414,1 1-108,3 6-151,1 7-166,3 17 13,-6-8-43,-2 8-235,-2-7 106,-1-6-91,3 3-60,0-9 93,1-1-559,7-3 710,-2-3 108,6-2 149,-5-5 149,1-2 147,-1-5 118,2-1 268,4-12-128,-6 5-14,2-7-7,-9 8 0,-2 0-28,-2 1 784,1-6-797,-4 8-38,0-2-32,-3 9-48,0 3-37,0 0 85,0 2-322,-2 1 95,1 0 43,-2 2 16,1 6-61,1 1 10,0 5-2,1-3-15,3 0-11,2 1-64,3-2-9,3 0 40,1-3 115,2-1 48,0-3 46,1-1 35,0-1 62,-1-4 37,-1-1-2,-1-3-47,-2-3-83,-2-1-28,-1-10-132,-3 5-47,-2-6-29,-2 6-58,-2 0-42,-1 0-9,-1 2 50,-2 2 16,0 2 88,-1 1 44,0 3 118,-4 1-11,1 3 70,-2 0 13,0 5 109,0 2 13,-1 4-41,0 2-66,0 4-68,-3 10-454,5-3 284,-1 9-61,6-6-129,4 0-104,1 1-26,2 0-83,4-1-146,4-1-201,7-3-1812,17 3-1195,-3-9 3536,18 2 1,-29-12-1,2-1 1</inkml:trace>
  <inkml:trace contextRef="#ctx0" brushRef="#br0" timeOffset="19229">20386 2862 18156,'10'-48'541,"0"0"1,-1 4-1,-6 8-154,-8 14-40,-6 4-50,-2 3 290,-4 3-391,-3 3-28,-3 3-33,-3 3-18,-4 2-33,0 3-16,0 3-35,1 4 114,2 3-136,4 3-736,1 4 725,4 1 112,-2 15-135,7-8 12,1 9-17,9-11 0,2-2-28,8 9 23,0-10 16,9 6-6,0-14 12,3-2 6,1-3 10,2-2 6,1-4 12,1-2 808,-1-5-809,1-2 17,-1-5 1,-1-2 10,-2-3 0,-2-2 23,-2-3 0,-4-1 0,-1-2 5,-3-1 12,-1-1 11,-2-1 79,-1 1-17,-1 2 21,-1 3 231,0-1-225,-2 8-27,0 2-46,0 8-50,0 2-55,-1 1-18,0 0-5,-1 3 11,-1 2 5,-1 4-5,-1 3-11,0 5-17,0 2-22,1 4-23,2 2-33,0 1-68,2 1-39,3-1-95,3 1-101,5-1-106,4-1-135,2-3-117,4-2-157,0-5-286,2-3-538,0-4-716,0-4-863,0-2-572,1-5 1967,2-2 1932,0-5 0,0-4-433,0-3 433,-2-4 0,-3-3 0,4-18 784,-10 7 1400,4-14-10,-9 12-146,0 1-35,-2 1-3633,0 2 3062,-1 3-223,-1 1-262,-1 4-85,-2 2-158,-1 4-105,0 3 167,-2 1-544,0 6 211,0 1-389,0 7 3294,0 2-3350,0 4 68,0 3-35,0 7-3392,2 4 3392,-1 5-5,2 4-1253,-1 5 1247,0 4-809,-1 2 798,-1 4-23,-1 0-5,-3 1 0,-2-1-226,-3-2 248,-2-5 6,0-5 5,0-5 17,0-5 2271,-3-1-2232,5-8 1581,-1-1-1469,7-9 1392,1 0-1392,0-1 427,1-3-516,0-1 5,0-5-5,0-3-11,1-2-3398,3-4 3375,3-2-18,5-2 1,3 0 6,4-2-11,2 1-316,3 1 310,-1 2 0,2 4 17,18-3-33,-15 10-6,22-1 3237,-28 13-3237,13 10-26,-9 8 20,-2 1 6,-6 3 491,-9-9-480,-4 2 0,-2-2 0,-2 0 12,-5-1-18,-4-1 12,-4 0-29,-4-2 6,-3-2-27,-2-2-40,-2 0-236,-11-4 40,9-1-3481,-8-2 3240,14-3-922,2-2-181,3-3-2067,3 0 3691,4-2 0,4 4 0,2 1 0</inkml:trace>
  <inkml:trace contextRef="#ctx0" brushRef="#br0" timeOffset="19613">21430 2600 15566,'-33'24'28,"0"-1"0,2-1 0,8-1-34,15 0 1,3 0 2060,3 1-2055,1-3 1228,2-1-1228,4 0-12,3-3 12,4-1 728,3 0-722,3-2 27,0-2 2235,0-4-2212,1-2 107,5-2-51,-6-4 367,3-2-327,-8-5 273,4-18-302,-7 7-33,2-14-12,-7 12 1,-3-2-1,1-2 1,-1 0-1,-1 1-3347,0 2 3376,-2 2 10,-2 4 57,-5-3-118,-1 8-28,-5-2-28,3 9 5,-1 2-38,1 1 3374,0 2-3402,0 1-68,1 3-11,0 2-56,2 4-123,2 1-756,2 10 55,3-4-8811,17 26 3878,-5-22 5105,11 13 0,-15-26 0,-2-4 0</inkml:trace>
  <inkml:trace contextRef="#ctx0" brushRef="#br0" timeOffset="20197">21846 2751 13866,'1'-2'5310,"-1"-1"-1040,0 3-4048,-25-15-162,15 17 54,-20-9-57,22 20-29,0 8 34,3-4-3,3 12-67,5-12-88,4 5 34,4-7-12,3-3 48,2 0 31,1-3 43,1-2 23,0-1 41,0-4 38,-1-1 85,6-5-62,-6-2-12,6-5-9,-9-1-33,0-1 57,2-9-100,-5 4-5,4-16-124,-9 16-24,1-8-1,-5 13 7,0 1 18,-1 0-5,1 1 46,-1-3 22,0 6 11,0-1-11,0 5 1,-1 1 17,0 1-142,1 1 146,1-1-11,0-1-6,2-3 17,-1 1-11,1 0-6,-2 0 0,0 0-10,-1 2-5,0 0 6,0 1 5,0-1-5,-1 2 11,0-1-342,1 0 140,0 2-145,4 0-12,2 0-140,3 2-223,1-2-422,0 2-4574,6-2 5701,-3 1 0,-2-1 0,-7 1 0</inkml:trace>
  <inkml:trace contextRef="#ctx0" brushRef="#br0" timeOffset="20614">22318 2846 18386,'-2'3'2806,"0"-1"-627,2-2-2033,30-71-3272,-13 23 3168,3 1 0,-2-1 54,-1-5 49,1-7 290,-4 12-318,0 5 1,0 1 45,3-8-65,-5 19 0,-1 1 92,3-7 174,-1-3-178,-5 13 822,-1-7-851,-5 22-51,-1 0-50,-1 9 1701,0 1-1768,-1 2 614,-1 3-603,-4 3 11,0 8-5,-5 6-12,-1 7-8,-4 12 0,-1 4-14,-5 15-954,5-8 0,0 0 898,0 10-73,8-15 0,2 0 34,2-12 0,1 1-46,-1 7 1,3 2-1170,7 3 0,2-4 627,2 10-139,0-14 1,1-4-545,2-7 1382,12 2 1,-15-16 0,8 2 0</inkml:trace>
  <inkml:trace contextRef="#ctx0" brushRef="#br0" timeOffset="20836">22339 2588 13939,'-4'-2'4800,"1"0"-179,3 2-4531,31-29-12,-13 21-11,25-22-27,-20 28-12,0 0-6,9 0-39,-8 0-22,6 0-62,-10 1-106,-3 0-230,0 1-460,-2 0-1225,0 0 2122,0 0 0,-7 0 0,-1 1 0</inkml:trace>
  <inkml:trace contextRef="#ctx0" brushRef="#br0" timeOffset="22270">23159 2848 11026,'-7'0'2975,"2"0"548,5 0-997,0 0-2341,39-6-51,0 2-516,-3 0 0,6-1 509,5 2 0,5 0 0,-3 0-628,0 0 0,1 1 525,2-1 0,4 0 1,-2 0-1055,11 0 1,-4 1 1051,-14 0 1,0-1-1,11 1 1,2 0-680,-10-1 0,1-1 0,-5 1 665,-7 1 1,-1 0 7,8-2 1,4 0 0,-9 0-319,-4 1 335,5-3 607,-21 3-422,-3 0 1481,-8 1-1553,-1 0 2826,-8 2-5957,0-2 3348,-1 1 1,0-1-1,0 1 1</inkml:trace>
  <inkml:trace contextRef="#ctx0" brushRef="#br0" timeOffset="22772">25703 2697 7705,'-6'2'4548,"1"-1"-2901,5-1 526,-65 13-5067,34-9 3252,-8 4 0,-5-1 6,-5-4 0,3-1 67,0 1-246,-1-2 0,3 1-419,17 0 458,10-2-16,2 1-1,12 0 1485,2-1-1480,14 0 2113,-1-1-2275,15-2-22,0 0 2998,5-1-3003,5 0 10,26-2-21,-11 2-4,-17 2 0,2-1 9,3 0 0,-1-1-12,-7 1 1,0 0-1630,11-1 0,-1-1 1640,20-2-13,-31 3 0,1-1-953,0 1 0,-1 0 950,31-5-726,-2 0 731,-3 0 46,-2 0-40,-7-1 1558,-4 2-1563,-5 0 5,-6 2 2163,9-2-2151,-20 3-1,3-1 1430,-20 5-1625,-4 0-2488,0 1 2661,-8 0 0,5 0 0,-5 0 0</inkml:trace>
  <inkml:trace contextRef="#ctx0" brushRef="#br0" timeOffset="25359">388 1988 16156,'-2'-4'-864,"1"1"5320,1 3-2756,-15-18-3425,11 14 517,-11-15 286,15 19 1896,0 0-643,0 10 449,0-3-20,0 9-1047,0-4 1734,0 7-34,0-4 0,0 6-1698,0-3 11,0 0 315,0 3 22,0 0-5,0 3-2,0 0-17,0 2-11,0 2-6,0 1-16,0 3 5,-1 2 56,0 2 1,0 1 24,0 1-26,1 1 8,0 1-34,0-1 22,-1 0 43,1 0-69,-1 0 53,0 0-32,-1 0 186,-2 15-51,0-12 75,-1 9 3,0-16 8,2-3-43,0-2-99,2 0-1781,0-2 523,9 19 317,-3-18 246,8 12-448,3-7-253,-6-12 264,5 10-168,-8-15 318,-2 0 431,-1 0 233,-1 1 2502,-2 8-2168,0-4 3588,-2 6-3338,-2-8 33,-1 2 12,-2-1-143,-4 17-111,5-14-55,-3 18-134,7-24-69,1 4-244,2-8-116,1 1-57,2-1 103,0 0-6,1 0 51,2 5 2,-2-4 63,2 5 223,-4-7 107,-2 2 94,0-1 75,-2 0 44,0 1-160,0 0-4,-2 0-13,0 0 14,-4 5-90,1-4-33,0 9-42,2-12-38,1 5 114,2-8-137,0 0-30,0-1-28,0 0-58,0-1-134,0 1-512,1 0-4478,-1 1 5323,2 4 0,-2-7 0,0 1 0</inkml:trace>
  <inkml:trace contextRef="#ctx0" brushRef="#br0" timeOffset="29472">744 4766 27081,'1'-44'1036,"-1"1"0,1 3 0,-1 9-1140,-1 23-331,-1 1 116,0 3-506,2 1 543,-2 1-1384,2 1 781,0 6 720,0 2-103,1 7 147,0 1 24,2 3 403,0 3-299,0 16 499,0-8-479,-1 12-357,-1 1-570,-1-9 872,0 9 7,0-14 38,0 6-37,0-11-30,2 5-94,0-14-59,6 3-305,0-7 552,4 2-608,2-6 336,2-2 98,4-2-100,2-1 291,3 0 265,1-1 223,3 0 192,0 0-120,2 0-319,0 0-88,3 0-591,3 0 463,1 0-62,5-2 11,-11-1 1,2 0 52,20-2-1632,-18 2 0,1-1 1636,16 0-35,2 1-790,4 0 792,1 0-109,-12 1 1,1 0-32,-10 1 1,1 0-660,15-1 1,1 0 638,-13 1 0,1 0 29,0 0 0,5-1 0,-2 1-30,9-1 1,1 1 37,-7-1 0,3 1 0,-2-1-34,6 0 1,1-1 91,-1 1 0,5 0 0,-3-1 3,-12 2 0,-1-1 0,1 0 3,15 0 0,2-1 0,-3 1-425,-16 0 0,-2 1 1,0-1 427,0 1 1,1-1 0,0 1 4,0-1 1,-1 1 0,0-1-56,1 1 1,-1 0-1,1-1 1,-1 1 1,0-1 0,1 1-94,-2-1 1,1 1-1,-1 0 94,1-1 0,0 1 1,-1 0-21,20-1 0,0 0 4,-1 0 0,2 0 32,-6 0 0,4 0 0,-3 1-23,-12-1 1,-2 1 0,3 0 58,11-1 1,4 0 0,-4-1 101,6 1 0,-2 0-97,-21 0 1,1 0-1,3 0-37,1 0 0,4-1 1,0 0-1,-2 1-17,3-1 0,-1 0 0,2 0 12,-2 0 1,3 0 0,0-1 0,-3 1-12,1 0 0,-3-1 1,4 1 18,1-1 1,5 0-1,0 0 1,-2 0-160,3 0 0,-2 0 0,3 0 88,-3 0 1,3 0 0,-1 0 0,-3 0-133,0 0 1,-3 1 0,1-1 116,-2 1 1,1 0 0,6 0 28,-3 0 0,6 0 0,2 0 1,-1 0-1,-5 1 4,-7-1 1,-4 2 0,0-1-1,4 0 16,6 0 1,5-1-1,1 1 1,-2 0-1,-7 0-38,1 1 1,-6-1 0,-1 2 89,2-1 1,0 0-1,-1 0-12,1 0 1,-1 1 0,0-1-8,0 0 1,-1 1-1,1 0 33,-1-1 1,0 1-1,1 0 151,-2 0 1,0-1 0,3 1-162,1 0 0,2 0 0,1 0 1,-2 0 0,2-1 0,-1 1 0,2 0 2,-3 0 0,2 0 0,1 0 0,-4-1-8,0 1 1,-2 0 0,0 0-35,0 0 1,0-1 0,4 0 34,0 1 0,2-1 0,3 1 0,0-1 7,3 0 0,1-1 0,1 1 0,-1 0 2,1-1 1,-1 1 0,0-1 0,0 1-112,-2-1 0,1 1 0,-2-1 0,-4 1 114,2-1 1,-4 1 0,0-1-1,1 1 1,-1 0-1,1-1 6,-1 1 1,1 0-1,-1 0-72,0 0 0,-1 0 0,0 0 68,0 0 0,-1 0 1,1 1 3,-2-1 0,0 1 1,1-1-1,-2 1 0,1 0 0,-1 0 2,0 0 0,-1 0 0,1 0-4,-1 0 1,0 0-1,0 0-2,-1 0 1,0 0 0,0 0-3,-1 0 1,1 1 0,-1-1 1,-1 1 0,0-1 1,2 1 14,0 0 1,2 1 0,2-1-1,1 1-19,1 0 0,0-1 0,2 1 0,2 0-6,-2 0 1,3 0 0,0 0 0,0 0-1,-2 0 6,3 1 0,-2-1 0,-1 0 0,0 0-2,-1 0 0,1 0 1,-2 0-1,-3 0 1,2 0 0,-4 0 0,3 0-7,2 0 1,4 0 0,-1 0 0,-2 0-2,3 0 1,-3 0-1,5 0-5,-6 0 1,6 0 0,2 0 0,-2 1 0,-5-2 15,4 1 1,-5 0 0,2-1-4,-2 1 1,3 0 0,-1-1 0,-3 1-3,-1-1 0,-3 1 0,0-1 2,1 0 0,-1 0 0,1 0-1,-1 0 1,1 1 0,-1-1 9,0 0 0,-1 0 1,1 0-1,-1 0 0,1 0 0,-1 0 102,-1 0 0,0 0 1,3 0-102,0-1 1,2 1 0,2 0-1,-1-1 2,4 1 0,0 0 0,1-1 0,-1 1-10,1 0 0,0-1 1,0 1-1,-1-1 88,-2 1 1,-1-1 0,0 1-1,1 0-84,2-1 1,0 1-1,0 0 1,-3 0-8,5 0 1,-3 0 0,3 0-1,-3 0 1,3 0-1,0 0 1,-4 0-12,0 0 0,-2-1 0,-1 1 11,1 0 1,1 0 0,-1 0 0,1 0 0,-1-1 0,1 1 3,0 0 1,-1 0 0,1 0-38,0-1 0,-1 1 0,1 0 37,0-1 1,-1 1 0,1 0-4,-1 0 0,0 0 0,0 0 1,0 0 1,0-1 0,-1 1 3,1 0 1,-1 0-1,1 0-4,-3-1 1,1 0 0,5 1-50,-2 0 1,5-1-1,3 1 1,-1 0 0,-5 0 63,8-1 1,-4 1 0,4-1 32,-9 1 0,5 0 1,1 0-1,-2-1 1,-6 1-32,1 0 1,-6-1-1,0 1-77,3 0 0,-1 0 0,1 0 72,-1 0 0,0 0 0,0 0-4,0 0 0,0 0 0,0 0-2,0 1 1,0-1-1,0 0-9,0 1 0,0 0 0,0 0-4,0-1 1,1 1-1,-1-1 36,0 2 0,0-1 0,1 0-36,-2 0 0,1 0 1,0 0 10,-1 0 0,1 0 1,0 1-3,-1-1 1,0 0 0,0 0-6,-2 1 0,1-1 0,2 1-5,0-1 1,2 1 0,1 0 0,-3-1-58,2 1 0,-2 0 1,2 0 62,-3 0 0,2 0 1,-1 0-1,-3 0 1,0-1 0,-4 1 0,0-1 3,0 1 1,1-1 0,-1 0-5,-1 1 1,1-1 0,-1 0 1,20 1 0,0 0 2,-2 0 1,0 1 245,-1-2 1,0 0-244,-2 1 1,1 0 174,-1-1 1,0 0-159,0 0 1,0 0-4,0-1 0,0 0 291,0 1 1,0 0-298,0-1 1,-1 0 105,1 0 0,1 0-105,-1 0 0,0 0-3,0 0 0,1 0-3,1 1 1,0-1-7,0 1 1,1 0-1,0 1 1,0-1-3,-1 1 0,1-1-418,-2 1 0,1 0 415,-1-1 0,-1 1 2,0 0 1,-1-1-157,0 1 0,-1 0 159,-1 0 1,3 0 40,-9 0 0,4 1 0,0-1-35,-1 0 0,1 1 0,0-1-37,-1 1 0,0-1 0,-1 1 27,-4-1 1,-1 0 0,-3 0 1,4 0 0,-3 0 159,0 0 0,1 0-159,-1 0 0,1-1 479,-1 1 0,0-1-485,0 1 0,1-1 3,-2 1 0,1-1-6,-1 1 1,2-1 7,17 2 1,0 0-3,-14-1 0,0 0-293,15 1 1,-1 0 295,-17 0 0,-2-1-3,0 0 0,1 1 113,-1-1 0,1 1-102,-1 0 1,-1 0 77,0 0 1,0 1-85,-2-1 1,0 1-140,-2-1 0,1 0 142,-4 1 1,2 0-94,11 1 0,-1-1 96,-12-1 0,0 0-8,9 1 0,-1-1 1029,13 0-1004,-3 0-6,-3-3 1,-2 0 16,-3-1-11,-4-1 5,1-1-10,-3-2-6,2-1-17,0-1 623,0 1-623,2-1 0,-2 1 837,-1-1-820,-1 1 28,-2 0-23,-2 0 12,-3 1 5,-2-1 2879,5-1-2845,-10 1 11,3-1 397,-13 1-363,-1 1 5,-2-1 17,-1 0 922,-2-2-934,1-1 401,0-3-394,4-11-96,-2 2-11,4-11-6,-3 2 23,0-4-22,1-4-1,2-4-5,-1-3-857,1-4 845,-3-3-3124,-2 0 3102,-2-1-28,-4 1-717,-2 2 543,-6 2-2166,-3 2 659,-6 4 1726,-7 0 0,9 20 0,-1 2 0</inkml:trace>
  <inkml:trace contextRef="#ctx0" brushRef="#br0" timeOffset="30511">10477 5047 20974,'7'-60'894,"1"0"0,0 4 1,-3 15-822,-5 34-174,0 4 45,0 4 34,0 4 38,0 6 18,1 8 0,0 5-12,2 8-5,1 28-23,-2-9-476,-1-15 0,0 0 493,-1 20-37,-2-16 1,-1 1-1223,-3 22 1209,0-23 0,0 0-23,-7 10 1,0-5 33,-3-4 5,0-5-24,-3-4 47,0-5 6,-3-3-6,-2-6 0,-2-3 5,-2-5-251,-2-3 252,-1-4 806,-1-4-795,0-5 6,2-4 490,1-5-474,2-3 0,2-3 17,4-2-11,3-1 11,2 1-314,-5-15 326,10 15-1,-5-8-6,10 20 233,0 2-260,1 4-23,1 1-33,1 3 778,1 0-784,0 1 567,1 2-539,-1 3 11,2 4-5,-1 3 22,5 11-34,2-5 23,7 10-6,2-9 23,16 9 22,11-2-28,3-1-1207,5-6 1202,-11-9-1,2-3 17,3-3 12,1-2-194,1-2 211,0-4-1465,-14-1 1,-1-2 1452,16-6-11,12-7-850,-21 4 821,-1-1 433,-4 2-449,-2 0-11,-3 0-39,-4 2 44,-3 2-263,-3 2-251,-5 3 2407,-4 3-11718,-4 3 8661,-4 2 1,-2 1 0,-1 0-1</inkml:trace>
  <inkml:trace contextRef="#ctx0" brushRef="#br0" timeOffset="32356">9862 6918 16126,'7'-52'873,"1"-1"1,-2 5 0,2 7-319,2 13 1657,-1 3-1871,-1 7-100,-2 3 626,-2 6-800,-1 3 308,-1 3-386,0 2-11,0 4 44,0 4 1221,2 7-1237,0 6-6,0 9-396,-1 6 379,-2 8-1522,-1 5 1499,-4 3-27,-3 4-45,-2 1-33,-1 0-46,1-1-66,1-4-7,1-3-674,3-5 698,1-5-118,1-6 151,1-6 300,-1-5-272,1-6 1510,-2-4-1336,-3-8 823,2-7-813,-4-8 222,3-6-160,2-4 6,-1-4 28,2-5 11,1 0-1513,2-4 1563,3 2 51,2 1 212,7-9-223,-3 11-2910,4-4 2854,-7 15-46,1 5-32,-2 3 973,0 3-1052,1 3-22,1 1-1,4 1-5,5 1 0,5 0-1378,6 2 1372,5 0-110,4 2 93,5-1 17,2 2-251,2-1 251,1-1 12,-2-1-1,-1-2 6,-4-2 2556,-3-2-2472,-6-7 1,0-1 42,2-3 1936,17-16-1942,-39 13-7,-3 0 8,-1-1 3,-3-1 0,0 1 37,-2-9-85,-1 9 192,0-5-167,-1 10 482,0 3-427,0 1 14,0 3-6,0 2-33,0 2-46,0 2-61,0 19 2,0-2 7,-1 19-10,-1-5 2,-3 3-36,-1 2 0,-2 1-26,-2 11-154,1-9 1,1-1 88,0 3-68,1-2-58,4-3-61,1-5-94,4-3-116,2-4-148,4-4-1161,11-2 669,-3-7-67,8-2 95,-4-8 321,2-3 266,13-11 678,-7 0 278,8-8 158,-12 4 128,-3-3-113,-1 0 300,-2-1 64,-2 2-3185,-3 1 3139,-3 5-338,-4 2 104,-2 4 86,-3 1-93,0 3-379,-2 1-209,0 2 2766,0 3-2874,8 3 422,0-1-387,17 3 17,-6-4 6,9-2-6,-7-2 28,1-2 0,-3-3 62,5-6-56,-9 2 5,3-7-10,-9 4-12,-1-3 5,-2-1 1,-1 0 16,-2-1-3397,-1 2 3397,-1 1-155,0 1 161,-3 2 61,-8-2-49,-6 6-40,-1 1-5,-4 6-23,5 6 0,-1 2 0,-1 4-12,1 4-117,0 3 107,-5 15 11,7-7-6,-2 12 123,8 4-25,5-9 122,1 11-38,5-13-2309,3 0 2107,4-1-1048,4-2 941,4-3 1363,3-2-1510,5-4-153,7-7 1,3-3-30,14 2-29,-7-4 1,1-2 169,13-7 78,3-2 171,4-7 37,-1-2 457,0-3 61,-4-3 41,-6-1 35,-6-2-4,-7-2-15,-5 0 2268,5-22-2358,-18 18-376,3-14 1829,-20 23-1888,-9-3-328,-3 7-15,-7-1 406,-1 9-200,-1 4 1774,-2 2-1540,-8 5 41,5 4 156,-15 13 139,17-3-652,-6 10 348,11-6-128,3 2-97,1-1-48,3 0-95,3-1-67,3-1-91,1-3 212,3 0-2,3-3-10,2-2 30,4-2 90,2-3 81,1-3 79,3-1 614,9-7-502,-3-1 64,6-5 79,-7-2-25,-1-2-75,-1-1-74,0-1-30,3-9-11,-3-1-106,-1 2 282,-6 5-344,-9 15-23,0 0-25,-6 5 117,-1 4 7,-10 7-18,1 1-135,-5 7-36,7-4-14,3 2-40,3 0-159,6 8-226,12 1 97,3 0-286,11-4 379,1-8-653,4-4 506,6 0-136,5-5-185,4-2-73,5-3-601,2 0 1033,3-2 272,1-2 259,-2-4 161,-10-4 1,-1-2 209,8-5-145,-15 4 1,-2-3 921,-2-13-708,-13 6-58,1-8-46,-15 10 407,-2-9-436,-3 8 140,-5-4-328,-2 13 725,-22-4-795,-7 10-38,-10 1-162,0 13 217,7 5 23,-1 5 10,-2 4-4,3 2-446,1 3 414,5 2-61,4 0-4,5 2-61,4-2-35,4 1-27,4-2-139,6-1 114,2-3-16,7-3 4,3-3 28,7-4 101,5-3 75,5-5 61,6-2 32,23-13-544,-11 0 642,14-13 56,-17 2-218,-9-3 0,-1-3-63,7-9-36,-9 7 1,-4 0-580,-2-9 482,-4-2-56,-2-4-14,-1-2-20,-3-4 202,0 1 62,-2-1 67,-6 20 1,0-1 28,1-13 31,-2-5-44,-4 26 34,-2 5-25,-1 5 58,-4 1-182,3 7 1474,-1 1-1505,4 5 1138,-1 5-1100,1 13-22,-2 20-2,1 5-75,2 9 0,0 3-2,1-22 0,-1 0-294,2 21 1,0 2 64,2-9 0,0-3-929,0-10 0,1 0 945,2 9 1,0-2-276,7 10-696,2-6 339,3-5-522,2-6-5924,10 5 7349,-2-12 0,-5-4 0,-9-14 1</inkml:trace>
  <inkml:trace contextRef="#ctx0" brushRef="#br0" timeOffset="32933">13183 6783 16140,'0'-6'4826,"0"2"-2786,0 4-1285,-61-37-2469,37 27 1812,-12-11 0,1 4 37,19 15 562,3 2-658,4 0 304,4 0-339,3 1-4,1 2 23,3 2 1043,3 1-1040,4 1 11,5 0-5,6-1-11,5-1-5,7-1 1,18-1-571,-11-2 569,10-2 0,-19-2 28,-5-3 10,-4-3 17,-3-2 110,-1-8-84,-6 2-2,-3-6-23,-6 6-2,-4-1 544,-2 1-562,-4 1 5,-4 0 1,-1 4-11,-2 1-5,-2 2 6,1 2 36,-11 3-45,7 2-5,-7 1-22,9 4-12,-1 3-11,1 3-4,-1 2 10,0 3 0,1 2 1,1 2-1,1 2 6,2 2 0,2 3-5,2 1-35,5 25 18,10-17-828,7 17 822,11-26 5,8 0 12,6-3 0,6-2-3124,2-2 3113,2-4-17,-1-1-493,-3-4 504,-2-3-320,-4-2 354,-3-3 10,12-7 1,-14 1-6,10-7 23,-8-9-17,-9 2 5,5-8 1,-14 3-12,0-2 22,-3-2-5,1 1 51,1-12-23,-4 11 553,5-14-536,-8 21 2752,0-4-2741,-2 11 741,-2 1-713,1 2 6,-2 1 0,0 2 554,1 2-599,-2 1-23,1 3-28,0 0 241,2 2-251,3 0 4,13 5-4,0 2-1,13 7-521,-4 1 526,4 3-10,1 4-6,2 3-6,-3 3 1,0 2-18,-4 2-5,-2 1-3419,2 18 3207,-11-9-264,-3 14 145,-22-12 0,-3-3 1,5-6-1,-5-4 1,0 0-1</inkml:trace>
  <inkml:trace contextRef="#ctx0" brushRef="#br1" timeOffset="44067">15481 3285 19976,'3'-39'527,"0"8"-328,8 23 1075,2 1-549,0 0-172,3 0-152,1-1 161,0 0 479,3 0 53,-1 1 281,3 0-608,-1 1 27,0 1-233,-1 0-36,-1 0-241,-2 2-417,0 1 45,-3 1-448,1 1 55,-2 0-19,-1 0 213,0 0 110,11 5-320,-7-1 92,9 4-84,-9-2 247,2-1 79,0 2 0,1-2 110,1 2-50,1-1 302,1 0-24,1 1 101,-1 0-115,1-1-67,-1 0 86,0 1 81,30 5-109,-22-4-953,21 4 904,-31-6-73,-1 0-28,0 0-14,-1 1-54,0-1 41,-2 0-45,10 3 38,3 1 16,0 0 26,2-1 79,-9-3 5,2 0-1,-1 0-35,-1 0 72,0-2 31,-1 2 739,-2-2-799,-1 0-136,-3 0 4,-1 0 4,-2 1-118,-2-1-27,1 3-261,-3-1 41,3 2-133,-4-1-42,1-1 116,0 1-49,1-2 316,0 2-17,2-2 453,0 1-52,2-2 219,7 3 30,-2-2-25,5 2 66,-5-2-161,0 0 30,0 0-258,0-1 99,-2 1-103,-2-1-49,4 3-99,-6-1-121,3 0 25,-9-1-201,1-1 6,-2 0-102,1 1-55,-1 0 182,7 5-39,-3-3 191,6 3 21,-3-3 278,0-2 144,3 1 79,1 0 160,2-1-40,2 1 6,0-1 23,16 3-70,-14-1-145,11 1-132,-18-2-105,-2-1-94,-2 0-238,-1 1-16,-1 0 27,0 0-53,-2-1 139,1 0 14,-1 1-9,1 0 13,0 1 142,-1-1 13,2 1 63,1 0 127,1-1-48,1 1 64,1 0 122,1-1 93,1 2-3,1-2 76,0 2-213,-1-1 0,1 0-80,-2 0-105,0 0 7,-2-1-111,4 2-63,-5-2-122,3 3 31,-6-4-149,0 0 47,1 1-52,0 0 75,1 0 10,0-1 173,1 1 71,5 2 17,-3 0 31,4 1-138,-5-1-186,13 10-60,-11-7 10,10 8-148,-14-11 21,-1 2-79,0-2 96,0 1 92,-1-1 204,8 5 67,-5-4 6,5 4 128,-6-7 41,1-1 52,1 1 13,1 0 35,1 0-5,2-1-8,2 0 23,0 0-47,0 0-21,1 0-36,-1 0-22,1 1-23,-2-1-19,-1 1-31,6 2-78,-6-1 8,3 2-26,-5-2-3,-1 0 16,0-1 14,1 0 6,1 0 62,1 0-82,1-1-146,1 0-1,2 0 50,10 1-3421,-4-2 3371,8 2 10,-9-3-43,-1 0 93,0 1 179,0 0-11,-2 0-11,0 0-4,-2 0-3,-1 0-11,-1 0-66,10 3 30,-10-3 0,9 2 7,-6-2 0,-2-1 7,16 1 11,-2-2-21,2 0 56,-1-2 0,-10 1-5,2-1-6,-1 0 5,1 0-10,0 1 5,-1 0 22,11 0-16,-9 1 3397,13 0-3398,-18-2 7,6 1-1,-10-1 56,2 0-5,0 0 0,2-1 1,2 0 1,29-5-9,-17 2 7,21-3-5,-26 1-102,1 2-242,13-3 248,-11 3-13,10-3 5,-16 3 3,0 0-13,-3 0 12,0 0 73,8-2-11,-9 1-6,7-2 11,13-4-16,-15 5 0,18-6 5,-19 5-6,0 0 1,0 1-12,11-3-5,-10 2-906,8-1 917,-12 3-3003,-1-1 3003,-1 0-2006,10-3 2012,-9 3-1,7-2-5,-10 2 6,-1 0-1022,0-1 1022,1 1 1505,1-1-1499,12-5-7,-6 2-5,9-2 0,-9 2 17,13-3-6,-10 3 2258,21-6-2275,-14 5 17,9-2-11,-13 3 6,-4 2-1,-11 1 3399,9-2-3404,2-3 0,1-1 5,1 2 1,0-1-6,-2 0-714,26-7 714,-33 11 6,-3 2-12,0-1 12,-4 1-1,-1 1-5,-3 1 23,2-1 10,-4 1 1,-1 0 730,-4 2-697,-3-2-33,0 2-12,0-1-16,0 0 22,4-3-23,2-1-10,2-2 10,2 2 7,-3 1-24,3 0 24,-2 1-18,2 0 12,1-1-1,-4 1 1,1 2 5,-6 1-22,-2 2-62,-1 0 62,1-1 5,2 1-22,0-1-39,4 1-79,2 0-212,2-1-583,3 1-3310,0-1 4251,4 1 0,-9 0 0,0 0 0</inkml:trace>
  <inkml:trace contextRef="#ctx0" brushRef="#br1" timeOffset="44828">21301 3738 26192,'-5'-41'-958,"2"6"670,7 30 1079,0 0-151,2 0 121,1 0 158,-2 1-256,2 1 102,-5 1 192,1 1 11,-1 1-274,-1 0-398,1 1-437,1 1-643,5 6 20,0 0-155,6 4 233,0-1-11,2 1-109,3 3-13,2-1 736,2 3 224,1 0 11,2 0-145,1 1-74,-1 0-51,1 2-56,-2 0-8,-2 0-57,-1 1-31,-4 0-115,4 8 74,-7-6-73,3 5-248,-6-10-567,-2-1-1663,1-2-6271,-1-2 9121,-2-3 1,-3-5-1,-3-2 1</inkml:trace>
  <inkml:trace contextRef="#ctx0" brushRef="#br1" timeOffset="45238">22149 3761 22032,'-18'-47'1041,"2"10"-827,16 35 385,-1 1-548,-1 0 324,-1 2-57,-3 3-73,-3 3 82,-4 3-31,-4 4 20,-3 1-142,-3 2 102,-2 2-1738,-1 1 1425,2 0 13,-1 1-13,2 0 33,2-1-27,3-1-17,3-1-37,1 6-85,7-3 1389,1-1-1543,5-4-106,3-6-2318,10 4-1037,-1-6 3758,9 5 1,-13-10-1,-1 0 1</inkml:trace>
  <inkml:trace contextRef="#ctx0" brushRef="#br1" timeOffset="46389">22259 3624 20387,'-34'-23'71,"0"-1"0,0 3 1,14 6 1399,21 14-1169,2 0 544,2-1-506,7-1-196,-1 1 345,11 0-437,-9 2 1057,3 0-945,-7 0-164,-1 1-70,-3 2-65,0 0-13,-1 0-18,0 2-28,0 1 17,1 4 20,4 4 80,7 4 24,1-3 60,6-1 69,0-5 110,21 4-80,-7-5 1,1 1 68,23 5-1776,-22-6 0,-3-1 1784,-2 1-871,-2 0 1052,-5 0-655,-3-1 548,-4 1-369,3 3 222,-7-2 2532,2 3-2583,-6-4 1058,1 1-1305,1 1-147,1 0 39,1 1 103,2 0 42,1 1 19,2-2 11,2 2 17,3 0-13,2 1 171,3 1-2305,2-1 2295,0 1 11,1 0-1529,17 5 1506,-13-4 24,14 3-8,-18-7 14,15 2-64,-13-4 62,26 4-109,-27-6-402,11 2 399,-14-3-12,-1 0 5,1 0-5,-1-1-5,1 1-2,1-1 88,-1 0 2264,2 0-2259,16 2 631,-8-1-636,11 2-12,-15-1-527,-1-1 539,0 1 576,0 0-593,1 0-2488,-1 0 2494,-1-1-4,2 1 1222,-2 0-1223,2 0-157,-1 1 146,1-1 23,0 1-190,19 4 200,-12-4-23,12 5 22,-15-5 2455,0 1-2465,2-1 70,3 2-77,-13-3 1,1 1-1985,19 3 1976,-19-4 1,1 0 13,2 0 0,-3 0-48,22 4 45,-21-3 1,1-2-9,13 4-60,-1-1 60,0 0 0,-2-1-2101,0 1 2112,-2-1-6,1 1 1833,-2-2-1832,0 2-1,-13-3 1,1 0-101,17 4 100,-17-3 1,0-1-6,15 3 0,-11-3 0,0 0 0,22 4-306,-19-4 0,0 1 306,17 2 11,0-2-5,0 2 5,-1-3-5,-2 1 43,-3-2-41,-17-2 1,1 0 13,16 1 6,-11-2 1,3-1-21,-10 0 1,1-1 7,11 0 1,0-2 22,-9 1 1,-1 0-35,2-1 1,-3-1-23,17-2 23,1-1 5,0-1-11,3 0-659,1-2 659,3 0-11,-1-2-590,1 0 624,0-1-23,-2-1 17,0-2-12,-3-2 737,-1-3-731,-1-2 8,-16 4 1,2-1-6,0-3 0,0 0-11,1-1 0,-1 0 2,-2 0 1,-2 0 736,17-8-734,-12 8 1,1 1-585,-8 5 0,0 2 581,10-7 1,2 2-729,0 1 1,-2 3 749,-9 3 0,1 0 513,20-8 0,-1 0-492,7-2-723,-21 8 1,-2 0 691,11-6-63,-16 5 1,0 0-97,12-11-88,-16 8 0,-2 0-418,4-11-4516,-4-5 5245,-1-7 0,-12 18 0,-2 1 0</inkml:trace>
  <inkml:trace contextRef="#ctx0" brushRef="#br1" timeOffset="47989">21535 5929 12724,'3'-7'6749,"-2"2"-5970,19-55-124,-14 42-395,5-15 0,-1 4 362,-8 25-504,-1 1-101,0 2 17,-1 10 50,0 1 0,0 11 50,1 16-72,-1-5-12,0 15-778,-1-11 756,-1 2-28,-2 1 16,0-1 1,-1 0-6,0-3 6,1-5 22,1-4 6,1-7 45,-1-5 397,1-4 443,1-5-281,-1-7-503,2-15-90,0-3-11,0-14-1,3 2 1,1-5-28,4-3 28,2-2-657,0 11 1,0 0 667,6-15 5,6-13-10,-6 25-6,-2 4 644,-1 7-672,-1 3-6,-2 5 6,0 4-6,0 2-2924,-1 3 2913,1 2 946,2 2-946,1 1-11,4 1 5,2 2 18,5 2-29,3 3 6,20 10-17,-8-1-175,14 7 169,-15-3-16,2 2-12,-1 1-338,0 2 209,1-1 2013,-2 0-2247,0 0-158,-2-2-206,-1-3-612,-2-2-274,-2-4 1065,11 1 0,-22-8 0,5 0 1</inkml:trace>
  <inkml:trace contextRef="#ctx0" brushRef="#br1" timeOffset="48311">22695 5771 13474,'0'-8'3764,"0"3"-2650,0 5 696,0 0-1177,-22-66-4364,14 43 3952,-4-14 0,0 1 1412,9 19-1302,1 4-6,1-1-23,1 4 264,4-5-326,-2 3-21,4-4 3542,-1-2-3615,-1 5-23,1-5-28,-3 4 17,0 1-5,-2 0 11,1 1-23,-1 2 112,0-1-134,0 5-6,0 0-39,0 4-112,0 1-16,-2 10 100,-2 11 5,0 6-5,-2 9-17,1-3 17,1 4-237,-2 5 198,-1 3-492,-1 4 402,-1 2-2016,-1 2 1826,-1-1-227,5-15 0,0 2-1292,2-2 1,2 1 549,-1-2 0,4 1 1288,8 4 0,2-4 0,-1-11 0,9 7 0</inkml:trace>
  <inkml:trace contextRef="#ctx0" brushRef="#br1" timeOffset="49015">23435 5930 14594,'0'-8'4106,"0"2"-2980,0 6-169,0 0-212,-5-68-1147,-1 44 607,2-14 0,-3 1 75,-6 24 158,-2 1-303,-3 3-34,-3 2-29,-3 3 1,-2 2-28,0 2 0,-10 9-51,9 1-3138,-5 7 3155,12 0-420,1 2 414,1 3-1963,1 1 1964,2 2-12,1 0 6,3 0 0,4 1 0,3-2 1958,2-1-1980,9 8 16,2-11 938,9 4-882,9-10-5,-5-6 185,27-7-146,-25-7-6,16-8 17,-20-1 3141,1-3-3147,-2-2-5,0-3 6,-2-1 106,4-13-78,-7 9 33,2-6 45,-9 13 17,-1 4 0,-2 4-34,-1 4-44,-2 2-68,0 4-39,-1 1-286,1 1 482,0 7-230,1 2-11,2 7-22,1 2-34,2 4-62,0 2-494,3 2 321,-1 2-78,2 1-107,1 0-95,1-1-101,1-1-95,0-3-12,0-4 80,0-3 156,-2-4 44,4-4 488,-4-5 512,2-6-170,-1-11-46,-4-2 432,4-18-297,-7 11-239,2-11 312,-4 10 527,4-11-499,-2 9-56,2-4-50,-4 11-51,1 4-67,-1 2-62,0 3-83,-2 4-68,0 1-95,-1 3-6,0 1 252,1 7-207,1 2-6,2 8 18,4 13-12,-1-4-263,3 11 247,-3-10 27,7 13-22,-3-12-11,6 8-6,3-7 23,-4-10-12,5 2 34,1-12-17,-6-4 23,6-5-17,-7-4 5,2-5 1,0-5 5,-1-4 28,7-15-877,-7 5 821,3-11-264,-5 0 270,-4 11-12,1-7-11,-7 15-95,2-3-68,-4 9-100,2-2-145,-1 10-180,2 2-1580,8 1 668,0 2-3031,7 1 4548,1 2 0,-10 0 0,0 0 0</inkml:trace>
  <inkml:trace contextRef="#ctx0" brushRef="#br1" timeOffset="49205">24506 5840 25797,'8'30'-67,"-1"-1"-12,-3-7-128,2 1-113,-1 2-845,5 12 40,-3-10-1021,4 10-3595,-3-14 5741,0 1 0,-4-11 0,0-2 0</inkml:trace>
  <inkml:trace contextRef="#ctx0" brushRef="#br1" timeOffset="49378">24861 5562 17294,'-17'32'-2739,"1"-11"0,21-15 1</inkml:trace>
  <inkml:trace contextRef="#ctx0" brushRef="#br1" timeOffset="49855">25470 5857 21446,'-33'-40'179,"-1"-1"0,3 4 1,0 9-80,-4 20-16,-2 3-44,-1 3 27,-16 8-67,15 2-545,-11 8 545,20 2 0,2 2 448,5 2-470,5 1 604,5 1-638,5 9 51,6-9-1,7 6 12,6-12-1,8-1-5,4-3 12,5-2 10,2-1 6,2-5 11,-1-1 665,-1-4-609,-3-2 40,-2-2 1090,-5-2-777,4-6-202,-9 2-16,1-1 451,-9 4-485,-2 0-28,-1 1 84,-2 0-185,0 3-33,-1 0-79,-1 1 28,0 7 6,0 3 11,2 22-11,1-1-696,1 19 701,-2-4 1,0 8-6,-4 6-6,0-27 0,-1 1-8,-2 1 0,-1 3-1193,-2 12 1,-3 6-1,1-3 1058,1-2 1,0 0 49,-1 3 0,0 3 0,2-6-163,3-11 0,1-3 51,2 6 1,0-2 81,0 11 67,-2 0-16,-3-35 27,-6-9-39,-7-5-50,-3-9-17,-4-6-5,0-10 27,0-8 2581,4-6-2530,4-7 0,6-5-56,8-2-90,11-2-790,9 1 533,11 3-287,9 5-671,6 3-1653,3 4 3109,-17 18 0,-1 1 0,3-2 0,-2 2 0</inkml:trace>
  <inkml:trace contextRef="#ctx0" brushRef="#br1" timeOffset="50453">26220 6008 16219,'0'-3'3596,"0"0"-1440,0 3-1271,-66-39-2182,42 26 1401,-14-9 0,2 3 30,20 14 436,2 3-536,1 1 245,0 4-268,-2 2 1,-3 7-18,-3 3 6,-2 5 0,-2 4-34,-10 17-33,4 7-1170,4 0 1186,12-4 1,11-18 750,4-3-716,5-5 21,1-3 34,4-4 23,0-5 5,3-3 6,1-3-11,4-4-1,3-3 1327,5-3-1131,12-14-83,-8 4-1576,7-11 1587,-15 7-6,-1-2 6,-2 0 5,-2 2 29,-2 2 22,-2 3 258,-1 0-298,-5 7-66,-2 1 1524,-5 8-1687,0 2 33,0 9 1,1 0 0,1 10 5,2-1-11,2 4-11,2 3 11,3 1 0,2 1 5,4 1 6,3-2-1448,4-1 1437,2-2-247,1-6 0,1-1 247,7 0 0,20 5 6,-30-18-6,-1-4 11,7-11-16,-8-2 10,5-11 1,-10 0-2742,-3-7 2731,1-6 16,-3-7-277,0-5 1,0-3 270,-4 19 1,-1 0 2,5-23 1,-1 2 2,-1-3-118,-2 4 135,-3 3 22,-3 8-362,-3 4 407,-3 8 2199,-1 6-2187,-3 7-12,1 6-33,1 5 750,2 4-812,1 2 1447,1 2-1458,-1 4 1327,0 4-1305,0 8-17,1 6 17,0 7-2081,1 11 2059,3 6-40,6 10 1,2 3 19,-3-20 1,0 0-2,2 3 0,0 2 1,0-3-17,1-5 0,0-2-95,4 12 1,0 0-1291,-3-13 1,-1-1 1317,3 7 0,-1-1-193,1 6-974,-3 6 414,-6-17-375,0 4-897,-5-19-1663,0-6 3803,0-4 0,0-4 0,0-2 0</inkml:trace>
  <inkml:trace contextRef="#ctx0" brushRef="#br1" timeOffset="50771">26796 6103 20910,'-34'-42'511,"-1"0"1,3 4 0,9 8-283,18 20 242,3 1-421,3 2 73,5 2-140,4 0-11,8 2-17,5 1-16,7 1-23,6 2-34,2 2-5,4 2-3073,1 3 3067,0 1-2190,-1-1 2213,-2 0 33,-4-2 34,-3-2 11,-4-2 45,-6 0-6,-1-4 23,-6 0 16,-2-3 2160,-4-2-2087,-3 1 39,-2-1 3415,-3 1-3370,-1 1 23,-1 0 50,-1-1 50,-1 1 46,0 0 27,-1 1-22,1 0-28,0 1-62,0 0-72,2 2-57,-1 0-190,1 5 22,2 2 1,1 7-6,4 3-34,3 4-56,1 4-56,4 3-823,1 8 0,1 2-303,2 1-47,-3-2 0,-1-3-7795,-6-13 9125,-3-4 0,-4-8 0,0-4 0</inkml:trace>
  <inkml:trace contextRef="#ctx0" brushRef="#br1" timeOffset="50933">27442 5727 16320,'28'-15'0,"-6"3"0</inkml:trace>
  <inkml:trace contextRef="#ctx0" brushRef="#br1" timeOffset="51258">27989 5950 25646,'-43'-5'16,"0"0"1,4 0 0,7 6-11,11 22-6,5 2-6,4 1 6,5 2 0,8 13-295,16 2 295,2-2-11,11-5 0,-4-15 6,1-2-1,12 0-3285,-10-9 3286,8 0 10,-14-8 6,-1-3 96,14-18-29,-12-8-44,4-9-2065,-18-2 2059,-8 8-1286,-6-2 1280,-3 1 1513,-6 2-1518,-3 1 6,-2 4-12,-2 2-67,-5-2-431,4 7-175,2 3-3566,10 8 4228,10 7 0,3 1 0</inkml:trace>
  <inkml:trace contextRef="#ctx0" brushRef="#br1" timeOffset="51678">28513 5930 25169,'15'18'50,"-3"2"-38,-9 5-7,0 4 1,0 0-6,-1 1 5,1 19-5,-1-21 6,0 11 22,-2-26-17,0-4 113,0-2 22,0-5 352,0 0-324,0-17-85,0 2-234,1-16 218,4 3 11,4-5-11,7-3-12,6-4-749,7-1 738,6 1-16,8 2 5,4 4 28,4 4-19,-15 14 0,2 1-23,-1 3 0,-1 3-11,0-2 0,-1 4-3,2 6 0,-3 5 1,2 6-18,7 12-93,-17 1 77,-3 5-51,-1 4-754,-4 3 491,-4 3-314,-4 2-583,-6-1-3068,-4 0 4301,-6 2 0,3-20 0,-3-2 0</inkml:trace>
  <inkml:trace contextRef="#ctx0" brushRef="#br1" timeOffset="52622">22059 7851 21199,'15'-40'306,"1"0"1,-2 2 0,-3 12-334,-9 22 1000,-2 2-1084,0 2 621,0 12-577,0 1 23,-2 13-61,-1 1 97,-3 4 21,-3 4-16,-1 3-354,-3 0 316,-3 1 169,-2 0-9,-2-1-6,-3-2 33,-10 12-2696,9-15 2481,-6 6-12,14-19-75,3-4 129,3-4 70,4-6 392,2-1 84,2-4-500,1-5 60,1-3-34,1-6 3341,1-6-3352,1-4-6,3-5-11,2-4-2025,3-5 2031,2-5 5,4-4-274,1-3 274,1-5-11,-4 16 0,-1-1-839,7-17 839,-8 20 1,0 2 21,0-4-17,3-3-10,-6 14 1839,2-1-1868,-4 16 315,-1 3-343,1 4 1098,1 2-1126,6 5 51,-3 3 5,5 6 6,-4 5 5,-1 6 1,0 5-506,0 7 506,-2 4-7,0 4 1,0 4 6,0 0-46,1-6 1,2 0-1,5 7-295,-4-12 0,1-2 318,4-7 11,-2-4 17,0-6 11,-5-4 23,-1-5 0,-4-3 459,-1-4-454,2-13 676,-1-1-709,9-24 5,-5 8-718,6-13 735,-4 6-6,10-21-5,-5 11-14,-7 17 0,1-1 30,11-21-3174,-1 4 3136,-5 10-63,-4 10-671,-11 21 17,-1 4-1147,0 3-68,1 6-1183,3 4-6711,7 10 10246,-3-6 1,0 1-1,-6-11 1</inkml:trace>
  <inkml:trace contextRef="#ctx0" brushRef="#br1" timeOffset="53012">23128 7853 12046,'2'-5'5013,"-1"2"-779,-1 3-3724,-3-60-946,-1 39 609,2-13 1,-2 3 370,-5 21-264,-4 2-89,2 3-174,-4 2-12,5 2-10,-1 4 16,-1 1 447,0 5-248,-3 3-12,0 4-23,-8 14 5,6-5-21,-6 12-634,8-10 600,2 0-12,0 0-468,3-4 249,3 0-10,2-4-86,3 2 43,2-7 24,1-1 685,1-8-563,3-3 267,2-2-222,3-1-25,3-3 127,5-4 40,1-2 39,3-3 22,0-2-5,-1-2-260,0-2 192,-2-1 225,10-22-269,-12 16 22,8-14-6,-16 23 1,-2 4 156,-3 2-170,-2 5-46,-2 1-83,0 4 86,0 1-50,-2 6-79,-3 8-232,-2 17-35,1 0-103,1 6-184,5-10-787,4 1-337,4-1-2041,6 0 3754,7 1 1,-9-13 0,1-2 0</inkml:trace>
  <inkml:trace contextRef="#ctx0" brushRef="#br1" timeOffset="53319">23564 7924 14435,'6'-42'718,"0"0"1,0 4 0,-1 7 2249,-5 16-2654,1 5 1224,-1 2-1527,-1 5 742,1 1-775,-2 12 3431,1 1-3409,-2 11 0,1 3 5,0 2-10,1 16 5,1-11 5,2 8 6,2-14-11,2-3-5,2-1 16,6 1 17,-2-8 28,6-1-34,-3-10 23,4-2 0,3-5-17,2-2 50,3-5 29,9-12-46,-8 1-542,5-9 520,-12 4 0,-3-5-11,0-2 17,4-18-23,1 4-10,-3 2-7,-5 14 1,-8 17-12,-2 4-212,1 1-6,-2 5-162,3 1-237,1 5-3633,10 8 4256,1 3 0,-3 0 0,-6-4 0</inkml:trace>
  <inkml:trace contextRef="#ctx0" brushRef="#br1" timeOffset="53766">24762 7729 16454,'-22'-58'578,"1"0"0,-1 14 0,-1-1 1,-1 7-338,-1 5 0,-3 3-2861,-12-10 0,-3 2 2830,5 10 0,-1 4 2,-4 0 1,-5 0 39,-1 3 0,-5 1 0,2 1-209,9 4 1,2 2 0,-3 0 36,-13-3 0,-3-1 1,2 4-16,13 4 0,2 1 1,0 2-18,-1 0 1,-1 1 0,0 0-168,-2 1 1,1 1 0,-1 1 136,0 0 1,-1 0 0,0 1-6,-1 2 0,0 0 0,0 1-443,-2 0 1,1 1 0,-1 1 440,-2 1 0,1 1 0,-1 1-6,-2 1 1,1 1 0,-1 1-6,-2 0 0,-1 2 0,0 0-141,-2 1 1,0 2 0,0 0 138,14-3 1,-1 1 0,0 0-1,0 1 2,-1 1 0,0 0 0,0 0 0,0 1 1,0 1 0,-1 1 0,1 0 0,0 0 1,1 1 1,-1 0 0,1 1 0,1 0 2,0 1 1,2 0-1,-1 0 1,2 1-8,-12 7 0,2 0 0,2 2-6,4-2 1,2 2 0,3 0-5,5-2 1,1 1 0,3 1-6,-6 12 0,5 2 0,9-3 1,6 0 463,8-2 1,6 0-454,9-2 1,6-1 203,7 0 0,5-2-215,7 0 1,8-2-30,6-3 1,7 0 0,4-2 0,-9-5 0,3-2 1,2-1-1,-1 1 151,2-1 0,0 1 0,0-2 0,1-1-116,1 0 0,2-2 1,-2-1-1,-2-2 101,2-2 1,-2-1 0,0-2-92,2 1 0,1-2 0,-1 0-363,2-1 1,0-2 0,0 0 367,1-1 1,1 0 0,0-2 7,1 1 0,1-2 0,-1 0-198,2-1 1,1-1 0,-1 0 193,2-1 1,0-1-1,0 0 8,1-1 0,0-1 0,0-1-87,-15 1 0,-1 0 0,1 0 0,-1-1 92,1 0 1,-1 0-1,1-1 1,-1 0 77,15-4 1,0 0-1,-1-1-57,-1-1 0,0-1 0,-2-1-45,-1 0 1,0-1 0,-2-1 29,-2-1 0,-1-1 0,-1-1 197,-2 0 1,-2 0 0,-1-3-208,-3 1 1,-1-2 0,-1 0 25,-4-1 1,-1 0 0,-2-1 2,13-15 1,-5-1-1,-4-1 1,-5-1-6,-5 1 0,-6-4-173,-11 6 1,-4-4-1,-4 3 103,-5-7 0,-7 1-11,-2 6 0,-4 0 0,-5 4-65,-17-4 1,-8 6-41,10 11 0,-4 2 0,-1 0-487,-7 0 0,-4 1 0,-2 1 631,3 2 0,-4 2 0,2 0 0,4 2 0,-10-4 0,3 3 0,-4 0 0,1 0 0</inkml:trace>
  <inkml:trace contextRef="#ctx0" brushRef="#br1" timeOffset="56953">9092 8104 21735,'-42'6'24,"0"1"1,0-1-1,-15 3 1,5 1-50,-9 8 314,18 0-591,17 7-78,17-8-154,15 4-549,15-9 734,14-2-817,11-2 998,11-4 87,-24-3 0,2 0 3,3 0 1,2-1-1177,4-2 1,1 0 1639,5-1 1,1 0 433,5-2 1,2-2-1109,-16 2 0,0-1 1,2 0 605,1 0 1,2-1 0,6-1-267,-3 0 0,8-2 1,4 0-1,1-1 0,-2 0 1,-4 1 92,7-1 1,-4 1 0,1 0 0,5-2-186,-12 3 1,6-2-1,2 0 1,1 0-1,-1 0 1,-2 1-1,-5 0 112,2 1 1,-5 0 0,-2 0 0,2 1 0,5-2-14,-2 1 1,5 0 0,1-1 0,2-1 0,0 1 0,-2 0 0,-2 1-69,-2 0 0,-3 1 1,0-1-1,0 1 0,1 0 1,2-1-9,-4 1 0,2-1 1,1 1-1,1-1 1,0 0-1,-1 1 1,-1 0-1,-4 0 62,13-1 0,-3 1 1,-2 0-1,0 0 0,0 0 16,0 0 1,0 0 0,0 0 0,-1 1 0,0-1-3,-1 1 1,-1 0 0,0 0-1,0 0 1,-1 1-5,-2-1 1,0 1 0,0-1 0,-1 1-1,0 0-14,10-2 0,0 1 0,-1 0 0,-1 0 49,-4 0 1,-2 0 0,2 1 0,0-1-75,-3 0 1,2 1 0,0-1 0,-2 0 0,-2 1-26,10-1 1,-3 0-1,1 0-159,-8 1 0,1-1 0,-2 1 0,-4 1-2116,15-2 0,-8 1-760,-20 3 1,-2 0 3348,26-3 0,-46 5 0,-7 1 0</inkml:trace>
  <inkml:trace contextRef="#ctx0" brushRef="#br1" timeOffset="57629">19517 9360 13495,'46'-5'-21,"0"1"1,0-1 0,0 1-1,-1 0 1,0 1 69,11 2 1,0 2 31,4-2 0,5 2-691,-17 1 1,5 0 0,0 0-1,-2 0 737,5 0 1,-2 0 0,2 1-14,-2 0 1,1 0 0,3 1 0,2-1 40,-8 0 1,3 0 0,2 0-1,-1 0 1,-1-1 0,-4 1-18,5-1 1,-4 0 0,0 0 0,4 0-92,-2 0 1,4 0-1,2 0 1,0 0-1,-3 0 1,-5-1 83,0 0 0,-4-1 0,-1 1 0,0-1-186,2 0 0,1 0 1,0 0-1,0 0 159,2 0 1,1 0-1,-1 0 1,1 0-19,1 0 0,0 0 1,0-1-1,1 1-21,1 0 1,0 0 0,1 0 0,0 0-20,1-1 1,1 1-1,-1 0 1,1 0-26,1 0 1,-1 0 0,1-1 0,0 1-10,1 0 1,0 0 0,0 0 0,0 0-6,0 0 1,0 0 0,0 1-1,0-1-1,-1 0 0,0 1 0,0 0 1,0-1 5,-1 1 0,0 0 0,-1 0 1,0 0-3,-1 0 0,-1 1 1,-1-1-1,1 1-2,-3-1 0,-1 1 0,1-1 0,-2 1-6,-2 0 1,-1-1 0,0 1-1,-1 0-6,12 0 1,-1 0-1,-2 0 165,-5-1 1,0 1 0,-2 0-190,-5 0 1,-1 0-1,-2 0-96,13 1 1,-4-1-257,-9 1 1,-4 0-910,17 1 652,-27 0 617,-19 0 0,-8-2 1,-4-1-1</inkml:trace>
  <inkml:trace contextRef="#ctx0" brushRef="#br1" timeOffset="111750">5985 10783 18016,'0'-4'3753,"0"0"-1803,0 4-1754,-74-42-152,40 32-24,-14-12 0,0 5 24,7 24-931,-5 4 943,-1 4-17,-4 2 5,15-3 1,0 1-17,-18 8-22,20-7 0,2 0-18,-5 6 229,7-1-324,6 5 34,12-6-11,4 3 51,12-7-6,3-1 22,7 1 6,6 0-1,4-1 12,4 0 6,7-1 16,22 4-522,-9-5 503,-16-4 0,0-1-3,12 4 0,-12-4 0,-1 1-6,13 4-5,11 5-6,-23-4-16,-5 0-1,-3 3-11,-5 1 12,-4 1 10,-5 1 685,-4 11-629,-11 2 7,-6 1 66,-27 5-422,4-17 349,-1-3 1,-4-1-1945,-15 2 1919,17-7 1,-1-1-9,-19 4 0,1-2-34,1-3 213,4-2-975,-9-3-974,20-4-7477,-1-4 9247,26-3 0,7 1 0,5 1 0</inkml:trace>
  <inkml:trace contextRef="#ctx0" brushRef="#br1" timeOffset="112664">6514 10884 21814,'-11'33'-17,"6"-4"768,19-17-712,3-1 676,16 1-609,-4-6 17,11-1-5,-11-4 16,-2-4-2753,-1-2 2771,-4-4 127,-2-3-133,-4-1-1964,-2-2 1964,-3-1 112,-1-13-174,-6 7-17,0-9 118,-24-20-146,8 25-28,-18-19 121,4 30-143,4 8 2217,-8 1-2200,6 7-12,0 4-2205,-1 4 2199,1 5 125,0 3-113,1 3-338,-10 29 316,13-14 8,6-6 0,2 0-9,4 7-10,3 4 10,2 0-72,5 20 50,4-15-44,5 14-29,5-20-319,18 14-28,-4-14-686,0-10 0,5-1 1151,1-10 0,1-2 0,11 10 0,1-11 0</inkml:trace>
  <inkml:trace contextRef="#ctx0" brushRef="#br1" timeOffset="113481">7772 10735 24055,'-15'-59'554,"2"11"-470,7 49-39,-10 8-6,-2 2 6,-12 11-1324,-17 15 1323,9-2-24,11-10 0,0 0-2925,-11 18 2933,0 3-28,15-13 0,2 3-514,3-1 0,3 1 500,-1-1 0,4 0-171,7 3 1,4-3 144,11 2 12,11 5 28,9-18 0,7-5-16,7-5 10,7-4-1073,4-5 1093,-16-5 0,2-1 14,20-5 477,-23 0 1,-1 0-439,8-10 39,-5-4 17,-5-4 677,7-16-654,-14 6-1497,4-15 1435,-18 10-17,-8 9 1,-3-3 532,-6-13 0,-3 0-580,1 8 0,-2 1 2,-4-6 0,-5 4 18,-11 5-12,-4 6-12,-5 7 524,-22 6-697,25 12 1,-1 3-57,0 1 0,0 3-1171,-9 8 1,4 3-8212,-4 7 9595,-4 8 0,32-19 0,7-5 0</inkml:trace>
  <inkml:trace contextRef="#ctx0" brushRef="#br1" timeOffset="114365">5715 12358 20935,'1'-60'1081,"-1"0"0,0 13 0,1 6-628,-1-10-66,-2 29-96,0 6-94,0 7-141,-2 5-152,2 2 1,0 5 39,2 3 33,-1 8 34,1 6-5,0 8 11,0 26-1693,0-7 1676,0-15 0,-1 3-25,-2 4 0,-2 3-62,-3 6 0,-2 1-3,-1 1 1,-1 0 5,-3 1 0,-2-3 11,3-13 0,-1-3 20,-1-1 0,0 0 30,-2-3 1,-1-1 0,-20 18 22,-2-7-2832,-1-9 2883,0-8 5,2-7-248,-11-8 248,15-10 112,-16-18-67,26-1 28,-4-11 5,13 8-5,3-2 6,2 1 34,1-10-68,5 11 100,-1-9-122,6 20 1030,0 2-1086,0 9 3194,1 3-3228,-1 0 559,2 10-565,1 1 58,3 13-30,1 0-355,2 6 338,0 4-3272,9 19 3278,-3-11-11,9 11-71,-1-20 76,4-4 18,6-5 10,27-4-11,-7-10-429,-16-5 0,1-2 451,21-7-21,0-5-7,0-8 1,0-4-12,-30 10 1,2-2-863,10-7 1,0-1 872,-9 6 1,-1-2-3,10-4 0,-2 0 1883,12-10-1925,-18 12 0,1-1-79,14-10-148,-13 8 0,-1 1-562,-1-1-281,3-1-517,-19 14 1626,-5 2 0,-6 5 0,-2 1 0</inkml:trace>
  <inkml:trace contextRef="#ctx0" brushRef="#br1" timeOffset="114955">5414 14004 19305,'-5'-4'2924,"0"0"-2230,5 4 118,0 0-1090,-66-47 524,38 31-64,-17-11 0,-1 4-86,17 19-29,-10 6 2,13 5-41,0 4-28,3 2-39,-4 10 17,9-3 11,-1 9-1,11-5-4,2 3-7,4 1 1,7 19 109,4-10-107,4-5 1,3 0-15,11 4 12,14 10-1,-3-21 9,-9-9 0,0-1 14,15 6 17,11 5-28,-23-9 11,-7-1 5,-6-1 146,-8 7-139,-9-4 10,-22 15-11,-4-12-2148,-17 6 2137,1-8-481,-6 1 467,-1-4 0,-5-1 54,3-2 0,-1-4-253,-9 0 1,3-5-359,19-2 1,6-7-371,3-17 853,27 0 88,20-20 0,-13 23 0,13-9 0</inkml:trace>
  <inkml:trace contextRef="#ctx0" brushRef="#br1" timeOffset="115315">5731 14197 20705,'-24'42'117,"-1"0"1,3-3 0,6-7-67,14-15 1090,5-1-1073,3-2 437,4-2-365,4-2 39,3-5 17,2-2 11,3-3 499,26-24-578,-22 7 190,20-19-216,-30 12 616,0-1-595,7-17-89,-7 9 44,4-10 152,-8 3-96,-6 12-11,-2-5 73,-8 8-73,-8 7-83,-2 3-7,-7 8 40,-12 12-34,4 4-16,-13 8 10,11 2-22,-1 4-5,-7 16-34,13-6-269,8-3 0,2 2 229,2 8-69,7-4 0,2 1-149,4 6-156,7 13-1104,23-8 280,0-16-711,19 2-1513,-5-18 2687,11-5 0,-25-6 0,-1-2 0</inkml:trace>
  <inkml:trace contextRef="#ctx0" brushRef="#br1" timeOffset="116032">6384 14346 15692,'22'-48'853,"0"-1"0,-2 6 0,-5 6 1456,-11 17-1772,-2 3-122,-7 5-113,-2 4 564,-7 4-676,-6 3-16,-4 6-6,-5 3-2682,-3 6 2649,-1 4-51,0 1 726,2 3-777,4 2 6,-10 25-522,16-18 471,-5 19-10,18-22-17,4 0-12,2-1-16,3-2-11,4-2-135,12 3 101,1-8-84,24 1 134,-13-14 3195,11-2-3122,-13-7 79,6-10-6,-10-1 22,4-8 40,-10 2-3128,-1-3 3190,-2-3-1388,0-1 1410,-2-2-142,0-2 142,-2 1-17,-1-1-23,-2 3 320,1-10-331,-4 17-28,-1-5-39,-3 21-33,-2 3 21,-4 1 2304,1 0-2387,-2 2 2757,3-1-2757,-1 1 310,2 0-305,0 0 157,2 0-184,0 1 10,1 1 1,0 1-6,0 1 6,0 1-12,0 2 6,1 2 11,0 2-11,0 10 0,1 8-5,2 23-23,-1-13 33,4 7-10,-1-19-7,3-3 7,2 1-79,4-1-73,2-2-666,14 4 28,-5-10-365,11 0-632,-9-11-8039,11-7 8145,-12-2 1,-3-1 0,-17 2 0</inkml:trace>
  <inkml:trace contextRef="#ctx0" brushRef="#br1" timeOffset="116546">6870 14346 26530,'2'51'202,"-1"-13"-174,29-28-34,7-8 6,-6-3-858,12-3 875,-12-2-28,-1-3 92,-3 0-87,-1-3 18,-5 2-24,2-9 18,-9 4 11,-1-6 16,-12-16-300,-5 13 267,-5-17 642,-5 20-614,-10-8 17,5 9 5,-6-5 142,10 11-103,2 0 1,2 3 27,2 1 130,0 0 160,4 4-329,2 0-16,1 4-1,2 0-49,0 1-7,4-1-5,4-2 6,8-1-6,5-1-6,8-1-318,5 0 324,6-1-1813,2 0 1819,1 0 5,0-1-1343,-9 2 0,-1-1 1338,5-1-6,14-4-11,-38 8 11,-5 3 187,-5 0-176,-3 2 1244,-1 0-1238,0 3 3381,-3 1-3376,-1 5 23,-12 20-28,4-7-452,-8 16 441,9-14-18,2 2 12,1 1-16,4 1 16,1 1-23,2 0-50,2 0-50,3-1-101,5-2-162,4-1-1333,15 6-955,-4-10 2674,13 6 0,-22-18 0,0-2 0</inkml:trace>
  <inkml:trace contextRef="#ctx0" brushRef="#br1" timeOffset="116762">8121 13967 25604,'-49'3'233,"-1"0"0,-3 3 1,8 4-173,15 9-889,-9 8 856,16-3 0,2 2-11,2 1-28,4 3 5,4 0-5,5 1-28,2 0 123,14 12-712,12-2 29,6-3-1048,9-10 34,-5-16-1820,5-5 3433,8-3 0,-21-2 0,0-2 0</inkml:trace>
  <inkml:trace contextRef="#ctx0" brushRef="#br1" timeOffset="117113">8552 13822 21604,'6'-55'733,"-1"0"1,0 5 0,-2 8-240,-8 14-69,-3 5-66,-3 5 464,0 3-571,0 4 214,2 3-320,1 3 59,2 3-149,2 1 321,2 3-354,1 4 79,0 6-69,0 7-10,0 24-18,1-11 1,0 1-825,0 2 1,0 1 812,0 6 1,-1-1-6,0-7 0,0-1-6,0 2 0,-1 1-3,0 1 1,-1-1-6,1 0 0,-1 0-1,1-2 1,0-2-188,0 29 197,1-11 21,3-7 18,0-9-12,2-8-6,-1-5 40,0-6 6,0-8 1607,1-4-1591,2-9-5,3-7-12,3-7-5,5-7 0,3-5-1474,4-4 1491,4-2-2813,1-2 2835,3 2 0,-1 1-187,1 4 181,1 3-2,-5 11 0,1 2-60,8-2 7,15-2 5,-29 18-17,-1 6-11,6 9-17,-7 2-61,3 10-150,-8-3-293,-3 4-834,-2 4 1314,-1 5 1,-5-15 0,-1 0 0</inkml:trace>
  <inkml:trace contextRef="#ctx0" brushRef="#br1" timeOffset="123808">7182 11966 25852,'-30'-14'-216,"0"-1"1,-12 31 52,51 41-79,-3-21 1,0-1-877,6 26 915,2-22 57,3-3 26,7-4-258,5-5 239,10-4 23,9-6-704,11-5 890,-25-8 1,3-2-4,5-2 1,4-1-1,-1-2-967,11-1 0,2-2 974,-6 1 1,3-2 0,-2 0 35,10-4 1,-3-1-560,-18 3 1,1 0 0,-1-1 414,-1 0 1,1-1-1,-1 0-32,20-6 1,-1 0-18,-4-1 0,0 0-8,-4 0 0,-1 0-1,-4 1 0,-2-1 1,-4 1 1,-2-1-19,-5 3 0,-1-2 112,2-3 0,-2-1 333,13-18-196,-8 1-17,-24 7 554,-13 11-593,-6 1 2126,-3 0-2126,-7 0-17,-2 2 0,-4 0 17,-2 3 2904,0 2-2893,-1 2 6,2 1 895,2 3-935,4 2-5,3 2-5,2 1-23,2 0-6,2 2-5,0 2-6,0 2-5,0 3-6,0 2 0,-1 1-11,1 2 5,0 1 0,2 2 1,3 0-1,1 2 12,6-1-12,4 1-11,40 13 6,-8-12-700,-5-4 0,3-1 649,17 1-66,4 1-113,0 3-162,-5 2-875,-8 6 455,-13 3-437,-13 5-1177,-14 4-7394,-12-2 9320,-5-4 0,2-15 0,2-7 1</inkml:trace>
  <inkml:trace contextRef="#ctx0" brushRef="#br1" timeOffset="125215">10090 12055 21883,'-4'-4'1870,"0"1"-505,4 3-854,-12 15-141,13-5-417,-5 12-29,19-10 244,17-1-166,-2-6 229,31-5-174,-19-7-1312,14-7 1071,-16-2 316,10-12 200,-13 6 29,5-10-282,-19 9 198,-5-2 81,-5-23-231,-8 18-39,-8-16-69,-7 26-266,-13-1 17,2 8 64,-9 1 41,5 9-95,-2 3 81,-1 6-2917,-16 11 2969,12 2 82,-11 9-246,17-2 160,2 3-36,4 4 80,3 3 30,3 2 0,2 2-11,5 1-17,3 1-44,2 0 5,5-3-11,4-2-17,6-3-17,6-3-164,5-3 114,5-4-35,5-8 1,3-3 124,13 1 837,-9-5 1,0-3-800,8-11 29,0-4 22,0-7 17,-1-5 5,-4-4 17,-4-2 12,-5-1 16,-6-2-6,-5-1 264,-3-1-258,-4-1 84,2-12-1895,-7 13 1845,2-7-1659,-7 19 1664,-2 4 651,-3 5-679,0 5-27,-2 2-163,0 3 2369,0 9-2263,0 0 3404,0 11-3409,1-1-1,3 15 7,-1-7-12,5 18 6,-3-19-875,3 6 886,-4-12 5,2 3-10,-2-7 5,2 3 22,-4-13 23,0 0 39,-1-4-6,0-1 870,1-3-909,2-2-28,1-5-11,1-2 45,12-19-22,-5 11-18,10-13 12,-9 17-11,2 1-1,9-3 1,-5 7-17,6-1 5,-6 8-5,-1 2-23,1 1 1,0 3-18,0 2-22,0 4-11,0 3-28,-2 2-39,1 1-39,1 1-348,11 7-319,11 0 330,1-2-359,3-4 427,-9-10-91,20-3 438,-13-4-945,16-5 1057,-20-3 23,-1-6 44,-3-1 39,-3-4-168,-4-2 280,-3-1-2853,-4-3 2871,-3 0-529,2-14 494,-7 10 523,4-24-511,-11 24 11,-2-8 17,-3 16 132,-4 4-188,-3 4 2672,-3 5-2779,-7 3 1513,-4 4-1557,-5 4-1,-3 5-161,-3 6 150,-2 6-16,-2 4-12,2 2 0,2 3 6,4 0-16,-2 10 16,12-10-377,1 12 377,13-20 0,4 3 0,2-10 0,4-3 12,2-2-7,0-1 589,0-4-554,2-1 375,-2-1-348,0-1 34,-2-1 5,-2-1 6,0-1 6,-2-1-12,-2 0-16,-1-1-18,0 0-21,-1 1-29,0 1-5,0 0-11,-1 0-1,1 1-22,-2 0-16,1 0-40,0 1-705,0 0 122,1-1-408,0 0-628,0-1-1529,0 0 3221,3-2 0,-2 3 0,1-1 0</inkml:trace>
  <inkml:trace contextRef="#ctx0" brushRef="#br1" timeOffset="125991">11905 12108 14936,'3'-3'5702,"-1"1"-2487,-2 2-2817,31-62-2097,-23 40 1844,8-14 1,-2 1 106,-14 20 823,0-6-895,-2 5 327,0-2-344,-2 9-29,0 1-16,-1 1 1051,-1 2-1108,-1 2-21,-1 1-12,-1 1-23,-4 1 1,-4 2-6,-4 4 17,-5 5 5,-20 16-22,10-3-863,-13 12 858,17-8 5,2 2 5,3 1-10,4 1-1,4-2-117,5 0 106,5-4 6,4-4 0,3-2 0,7-4 11,3-3 0,7-4 33,19-4-16,-5-3 39,15-6-540,-9-16 0,3-10 0,-4 4 636,7-5-82,10-11-1,-10 2-29,-35 22 94,-3 4-16,0 2-23,-2 4-22,-1 3-23,0 3 3137,0 0-3226,0 9 16,0 3 18,0 11-1,-1 5 6,0 9-590,1 6 573,-3 8-1954,-1 4 1965,-2 6-22,2-26 0,0 1-11,-2 2 0,1 1-37,-1 4 0,0 1-534,-1 2 0,1 1 478,-1 3 1,0 0-955,0 1 0,-1 0 940,0 0 1,0 0 24,-2-3 1,0 0-334,0-4 0,-1-1 417,-1-4 1,-1-2 20,-13 22 27,0-14 260,-12-11-259,11-17 630,-6-9-642,15-15-22,4-8 1914,5-10-1920,5-7-17,5-9 1415,7-7-1437,8-7 16,-5 25 1,3 0-9,2-2 0,2 1 219,2-2 1,1 0-245,3 0 0,0 1 8,2 0 1,0 1 10,0 1 1,3 0-1,9-9 1,1 0-1350,-11 11 1,2 1 1398,0-2 0,3-2 0,-4 3 15,-3 5 0,0 1-127,6-7 0,-1 0 139,10-7 4,-3 0-740,-3 3 752,-5 0 28,-6 4 45,-4 0 5,-6 4 605,-5 4-370,-3-3-167,-4 10-12,-1-1 2573,-1 9-2584,-2 4 352,0 0-402,0 3 2021,0 0-2082,1 1-29,0 3-11,-1 0-17,0 5 28,-1 12-11,1-1 17,-1 26-45,2-12-244,0 12 210,1-11-33,1 1-90,0-1-151,2 0-251,1-3-2567,3 12 3154,-1-9 0,0-6 0,-3-14 0</inkml:trace>
  <inkml:trace contextRef="#ctx0" brushRef="#br1" timeOffset="126167">12608 11682 24508,'-33'3'-962,"11"9"0,30 4 0,0 1 0</inkml:trace>
  <inkml:trace contextRef="#ctx0" brushRef="#br1" timeOffset="126508">12816 11987 21103,'2'-4'2957,"-1"0"-1377,-1 4-1563,8 58-5666,-7-12 5654,3-6 1,0 1-1,-4 7 1120,0-8-1125,1-8 880,1 0-835,-1-15 576,3-9-374,-1-9 3190,2-3-3263,7-16 5,9-10-84,1-2-278,5-5 295,-7 10-17,3 0-6,0 3-5,0 0 5,11-1-313,-10 8 230,8 0-6,-11 11-11,-2 2 0,1 2-23,-1 2-50,0 4 578,0 4-774,0 5-224,-1 5-375,-1 4-768,-1 4-4276,-1 0 5923,0 6 0,-7-15 0,-1-1 0</inkml:trace>
  <inkml:trace contextRef="#ctx0" brushRef="#br1" timeOffset="127417">8686 10933 14722,'-43'0'864,"0"0"0,0 0 0,1-1 0,9-1-618,13-1 699,54-5-715,8 0 0,8-2-118,-5 1 0,3 0 0,1-1-1007,2 0 1,1-1 0,1 1 933,6-2 0,2 0 1,-3 0-70,-12 3 0,-2 0 1,3 0 59,2-2 1,3 0 0,1 0 0,-3 1-447,2-1 1,-2 0 0,1-1 430,-2 2 1,1-2-1,1 1 1,-5 0-304,-2 0 0,-4 1 0,0-1 316,18-5 0,-1-1 357,-4 1 1,0-2-342,-9 2 1,2-1 0,-3 0-3,4-2 0,-2 0 8,11-5 1,-5 0 19,-21 8 0,-3 0 98,17-12 6,-12 1 535,-11 3-591,-11 2 1718,-20-10-1825,-8 8-11,-19-7 6,-5 11 516,4 7 1,-2 1-490,7 4 1,1 1 16,-13-3 1,2 3 95,-17 1 33,8 2 1173,9 2-1189,6 1-152,19 1-6,4 0 29,14 2 511,6 1-501,4 3 296,6 2-295,5 1 5,5 2 1,5 0-18,4 2 1280,2 2-1307,1 1-6,0 4 5,-3 1-748,-3 4 732,-5 4-141,-12 15 1,-5 4-230,-4 8-531,-3-3 1,-5-1-931,-15-2 1842,-7 5 0,11-27 0,-1-1 0</inkml:trace>
  <inkml:trace contextRef="#ctx0" brushRef="#br1" timeOffset="128417">11725 10306 20806,'9'-44'461,"-1"-1"0,1 5 0,-6 7-270,-8 16 1349,-6 5-1484,-7 5-40,-5 4 24,-7 8-7,-6 5-17,-5 8 12,-2 7-22,-3 4 0,2 4-218,3 2 240,4 1-28,7 3-6,8-1-5,8 0-22,6-2 10,6-2 23,7-4 691,6-3-691,8-4-6,7-3 1,7-3-417,4-5 394,4-5 17,19-6 17,-16-5-315,12-6 326,-22-6 11,-3-3 17,-5-4 33,-4-5-22,-4-3-6,-6-3-2268,-5-22 2257,-9 12 12,-4-16 49,-5 20-16,-9-10-50,3 15 16,-11-8-33,12 27-6,-5 3 261,7 10-289,-1 6-5,0 3 554,0 7-549,1 5 6,2 4-39,2 3-298,9 11 1,3 2-191,4 6-2005,12-4 0,7 5 1,1-8-1928,19 2 2193,-1-4 0,2-5-939,7-18 3216,1-6 0,-2-3 0,-4-8 0,-6-3 1624,-7-6 1183,-7-2 10,-6-4-275,-6-1-519,-4-2 990,-5-11-1871,-3 8 567,-5-13-1076,-1 19-79,-3-2 3025,2 12-3249,0 3 791,1 4-1093,2 4-28,-1 5 5,1 5 18,0 6-12,1 7 6,1 6-6,2 5-6,3 4-973,1 3 957,1 1-3058,5 17 3069,-4-14 0,2 12-1482,-5-4 1465,-4-14 17,0 7 11,-6-12 6,0-12 50,-2-1 0,0-16 592,-2-6-619,2-6 2586,-5-17-2604,5-2-11,-2-14-961,5 2 972,1-6-5,3-6-393,2 7 0,1-1 379,0 8 0,1 0-3,2-13 0,0 0 11,-1 13 0,0 2 6,0-1 0,-1 1-1,1 1 1,0 0 28,4-26-17,-5 21 0,0 1-550,2-14 550,1-9 34,-4 26-40,1 6-11,1 4-50,15-6 34,-8 17-7,13-4-4,-9 17-7,2 5-5,3 5 2750,2 7-2739,0 6 1,0 3-7,4 8 50,-6-6 0,-4 1-50,-11 4 778,-19 16-764,-7-24 1,-5-1-487,0 1 0,-3-1 470,-8-1 0,-2-4-17,7-5 0,0-3-11,-2 1 0,0-1-34,1-2 0,0-1-143,-27 7-89,5-6-264,10-5-733,8-3-3310,11-5 4115,8-6 1,9 4 0,3-3 0</inkml:trace>
  <inkml:trace contextRef="#ctx0" brushRef="#br1" timeOffset="129086">12922 10309 25567,'-13'-55'123,"0"0"0,1-4 1,7 2-102,9 20 1,3 1-2586,0-5 0,-1 0 2585,2-21-11,-3 30 1,-1-1 510,-1 1 1,1-1-498,-1-13 0,0 0 0,-2 12 1,0 2 16,0-10 0,0 3 70,-4-5 22,-1 9 931,-2 9-948,0 8-38,0 6-40,2 6 71,0 4-110,1 3 3234,-4 14-3229,2 2-10,-3 18-112,4 0 111,1 9 6,2 6-22,5 6-23,3 5-643,-2-29 1,2 1 653,0 0 1,2 0-7,0 1 1,1-1-3,0 1 0,1-1 0,1-1 0,0 0-9,-1-2 1,1 0-50,10 27-43,-10-22 0,0 0-36,2 14-34,-1 9-11,-11-26-73,-7-4-626,-2-4 559,-8-5-12,-2-4 40,-2-6-257,-22-14 554,14-3 72,-23-24 335,28 8-301,-6-11 146,8-2-79,6 8 1322,0-8-1070,6 7-201,3 8 656,2-2-740,7 0-112,4 9-17,10-8-23,5 10-61,27-7-511,-5 4 597,-12 4 1,0 1-14,19-5-1324,0 0 1346,-2 0 23,-4 1-398,-5 0 398,-7 0 16,-6 1 1,-5 0 5,-5 0 11,-5 0 28,-4 2 11,-3-1 40,-3 2 0,-2 1 22,-1 2 23,-2 1 21,0 1 46,-3 1 670,0 1-676,-1 1-23,1 1-38,-1 2 1343,1-1-1394,0 1 476,0 0-532,0 2-28,-1 2-11,0 3 11,0 2-28,1 4 11,1 3-11,2 3-3409,1 4 3381,2 2-261,3 2 188,3 3-325,10 16-39,-4-11-223,7 11-349,-8-15-705,2-3-2487,-2-2 3681,1-2 1,-6-11 0,-1-3 0</inkml:trace>
  <inkml:trace contextRef="#ctx0" brushRef="#br1" timeOffset="129257">13409 9570 22363,'3'-8'-3277,"-4"-2"0,7 17 0</inkml:trace>
  <inkml:trace contextRef="#ctx0" brushRef="#br1" timeOffset="129962">13754 9826 22285,'0'-5'2492,"0"2"-834,0 3-1641,10-6-6,-5 12 6,10 0-23,-7 14-3374,0 3 3408,-1 1-23,-3 2-38,-1 11 10,-3-8 18,-4 8 21,-3-14-16,0-3 6,-1-4 0,1-4 16,2-4 40,0-3-1,3-2 6,0-3 6,1-3 3364,-1-3-3381,0-4 0,-1-4 84,1-14-67,1 3-325,1-13 297,4 6 22,3-2-5,4-1 39,9-14-68,-3 15-10,5-6-6,-5 19-6,-1 4-11,0 5-23,15 1-5,-2 8-5,14 10 22,-15 7 11,-2 10-6,-9-2-22,-2 3 11,-1 1 17,-1 2 0,-2-1-368,-2-1 357,0-2 284,-1-3-307,-1-3 17,0-3-5,-3-3 0,0-5 10,0-2 380,-1-3-351,1-2 12,0-3-12,3-3-6,2-6 0,3-2 17,0-4 0,2-3 6,-1-1 39,5-15-34,-5 9 6,4-8 16,-3 7-10,-4 11-12,1-1-5,-7 11-34,-1 4-17,-1 3 0,-1 0 6,0 1 16,4 4-16,1 1 11,12 13-5,-4-3 5,8 7 5,3 3-5,-5-7 11,7 4-11,-7-9-11,1-3 11,0-3 0,1-1 0,0-4-5,-1-1 5,-2-5 11,-1-3-6,-4-4 35,3-13-333,-7 3 316,1-10 5,-7 7 11,-1-2 0,-2 0 17,0 1 0,-1 2 17,1 2 5,-1 5 96,0 0-107,0 6-11,0 3-50,0 5-23,0 2 281,0 6-258,0 1-17,0 9-12,0 2-16,2 6-107,4 15 1,2-6-1411,5 10 1186,-2-11-184,4-1-973,1-1 54,2-2-2274,1-2 3747,3 0 0,-10-13 0,-1-1 0</inkml:trace>
  <inkml:trace contextRef="#ctx0" brushRef="#br1" timeOffset="130140">14761 9348 6103,'7'12'0,"-2"-2"0</inkml:trace>
  <inkml:trace contextRef="#ctx0" brushRef="#br1" timeOffset="130432">15299 9531 22408,'0'-6'2632,"0"1"-139,0 5-2493,-58-58-824,43 45 821,-18-19 0,6 10 268,25 31-254,-1 4-3112,2 3 3101,2 4-1051,15 11 1,6 2 1061,3 5-281,2-3 0,2-1 265,5-4-6,1-2-12,0-1 12,-3-1-336,-3-1 324,-3-1-10,-5-1 1722,-7-1-1739,-7-2-28,-4-1-1,-9-1-55,-5 0-51,-11-2-84,-4-3-162,-7-2 1416,-2-3-2206,-3-4-1126,-2-3 2347,-6-6 0,22 3 0,1-3 0</inkml:trace>
  <inkml:trace contextRef="#ctx0" brushRef="#br1" timeOffset="130604">15031 9506 26088,'17'35'39,"1"0"0,-3-1 1,-4-3-136,-14 7-133,0 2-1614,0 18-2845,1-14-5143,2 9 9776,1-24 0,0-14 0,0-6 0</inkml:trace>
  <inkml:trace contextRef="#ctx0" brushRef="#br1" timeOffset="130812">15752 9459 23982,'0'-6'1972,"-1"2"-1060,1 4-928,-26 20-57,23 17-73,-19 8-924,30 6 594,0-14-331,2-3-565,-1 0-1569,2-3-6435,0-5 9376,-1-6 0,-4-10 0,-3-5 0</inkml:trace>
  <inkml:trace contextRef="#ctx0" brushRef="#br1" timeOffset="130968">15897 9240 19232,'0'0'0</inkml:trace>
  <inkml:trace contextRef="#ctx0" brushRef="#br1" timeOffset="131745">16034 9738 22916,'48'18'295,"-1"-1"0,-3-1 0,-7-5-3883,-14-14 3840,-2-3-45,1-3 1200,-2-3-1222,-2-4-34,-2-3-16,-3-3-40,-3-7-28,-3-4-17,-2-8-22,-3-5-22,0-6 391,-2-5-375,0-2-324,-2-2 336,0 0-6,-3 1-23,-2 3 18,-1 3-1,-3 5 0,-1 4-5,-2 5 2612,-1 5-2601,0 6 6,0 5 10,2 6 18,-1 2 270,5 7-320,0 2-24,6 5 861,1 2-871,0 1 11,-2 5-1,0 4 1214,-2 7-1202,0 9-17,2 5 1,2 9-12,2 6-65,11 7 1,3 3-953,-5-18 1,2-1 982,2 3 1,2 3 0,0-5-68,1-2 0,0-4-48,1 1 1,0 0-57,-1-2 1,1 0-54,-1-2 1,-1-1-393,13 23-95,-4-6-784,-5-4 493,-7-6-219,-5-3-301,-4-5-142,-6-4 68,-3-4 258,-5-6 403,-1-4 364,-3-6 303,0-4 593,-10-13 454,6-2 341,-8-12 236,9 3 1243,0-4-1259,0-3-141,3-1 595,1-1-214,-2-9 0,1-2-1199,-1 2-193,1 1 0,1 4 70,4 16-50,2 4-57,2 4-66,3 2-40,4 2-28,6 3-302,55-1 243,-31 6 1,2 1-1289,13-1 0,1 1 1364,-11 1 0,-1 1-12,14-1-792,13 1 827,-19-3-93,7-2 154,-16-10 0,-12 1-6,3-7 96,-8-3-45,-7 6 22,1-6 22,-8 8 29,-2 2 39,0 1 39,-1 2 40,-1 2 2930,-1 2-2953,0 1 1149,-1 2-1228,1 1 136,1 1-130,0 1-196,0 3 5,1 1-10,0 7-12,2 12 11,2 0-55,7 23-1,0-15-954,5 13 887,-4-14-61,0 1-96,-2-1-134,-2-2-225,-1-2-329,-3-1-846,-2-4-4044,-2-2-3356,0-4 9220,0-4 0,0-6 0,0-2 0</inkml:trace>
  <inkml:trace contextRef="#ctx0" brushRef="#br1" timeOffset="131932">17067 8884 22438,'-35'-8'-602,"-1"-1"1,-20 2-435,58 37-109,4 4-4792,7 2 5937,6 6 0,-8-19 0,0-2 0</inkml:trace>
  <inkml:trace contextRef="#ctx0" brushRef="#br1" timeOffset="132283">17583 9243 20918,'1'-5'2840,"-1"1"-734,0 4-2072,-67-33-767,37 29 735,-12-11 1,0 5 248,13 24-256,-6 11-7,4 6-10,5 0-3162,11 9 3178,13-18-11,7 5 1,14-5 21,2-8 258,11 2-246,-5-11 5,1-2-10,-2-1 21,-2-6 6,-3-2 6,-2-4-11,-3-4 61,3-10-56,-8 3 6,1-9-11,-9 5-6,-2-3-6,0-1 23,-3-1-12,-1-1 1,-4 1-6,0 1-28,-2 3-11,-1 4-68,-6-3-38,3 11-984,-5 0 827,6 11-729,-9 7 90,6 3-3080,-5 15 3993,12-1 0,2-2 0,5-8 0</inkml:trace>
  <inkml:trace contextRef="#ctx0" brushRef="#br1" timeOffset="132608">17874 9143 17225,'1'56'7,"1"0"1,-3-10-1,3-5 187,9 1-211,-4-16 1379,-2-1-1362,-2-4 1008,-2-2-946,0-5 1966,-4-2-1843,0-4 2343,-2-3-2231,0-2 231,0-2-243,1-5 180,0-8-269,2-3-28,3-8-22,4 2-29,5-4-5,6-1-11,4-2-17,6 1-3386,2 1 3391,3 4-16,0 2-385,2 4 357,-2 4-17,-1 5-17,-1 4 0,-1 2 0,0 6-22,0 3-2141,0 6 2107,-1 4-89,-1 5 1972,-3 3-4773,-11 3 0,-1 2 2621,-1 14 0,0 6 1,-10-31-1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23T15:24:18.25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1666 1461 19428,'50'1'-9,"0"0"1,0-1-1,-1 1 1,-1 0 0,-2 2-368,4 2 1,-2 0 277,7 0 0,2 0-858,3 0 0,2 0 952,-18-2 1,1 0 0,1-1-275,2 1 0,0-1 1,1 0 244,3 0 1,1 0 0,0-1-319,2 0 1,1 0-1,0-1 310,3 1 0,1 0 1,0-1-164,1 0 1,2 0-1,-1 0 215,-14-1 1,1 1 0,0-1 0,0 0 0,2 0 1,0 0-1,1 1 1,-1-2 11,1 1 0,0-1 0,1 0 1,3 0-6,-4-1 1,2 1-1,3 0 1,1-1-1,-2 0 1,-2 1-69,0-1 1,-3 1 0,0-1-1,1 0 1,2 1 22,3-1 0,2-1 1,2 1-1,0 0 0,-2-1 1,-2 1 2,-3 0 1,-2 0 0,-1 0 0,-1 0 0,2 0 12,1 0 0,1-1 0,-1 1 0,1-1 1,0 1 2,1-1 0,1 1 0,-1 0 0,1-1 0,0 0-44,1 1 0,0-1 0,0 0 0,0 0 0,1 0-11,1 0 0,0 0 1,1 0-1,-1 0 1,1 0 66,1-1 1,0 1 0,0 0 0,0 0 0,0-1 29,2 1 1,0 0 0,0-1-1,0 1 1,1 0-18,-11 0 1,0 0 0,-1 1 0,2 0 0,1-1 0,4 0-10,-4 1 0,3-1 0,1 0 0,2 0 0,1 0 1,2 0-1,1 0 0,1 0-3,-11 1 0,2 0 1,1 0-1,1-1 0,2 1 1,0-1-1,0 1 0,0 0 1,0-1-1,-1 1 0,-2 0 1,0-1-32,3 1 1,0 0-1,-2-1 1,0 1 0,-1 0-1,1-1 1,-1 1-1,2 0 1,0 0 0,1-1-2,1 1 0,2 0 1,1-1-1,1 1 1,1-1-1,-1 1 1,-1 0-1,-2 0 1,-1-1-1,-3 1 1,-4 1-22,15-2 0,-5 1 0,-3 0 1,-2 0-1,0 1 0,2-1 3,-7 0 0,0 1 1,0 0-1,0-1 1,0 1-1,0 0 1,1-1-1,-1 1 0,1-1 1,-1 1-1,1 0 1,-1-1-1,1 1 0,0 0-1,0-1 1,0 1 0,1 0 0,-1 0 0,0 0 0,1-1-1,-1 1 23,1 0 1,-1 0 0,1 0 0,-1 0 0,1-1 0,0 1-1,0 0 1,-1 0-1,1 0 1,0 0 0,0 0 0,0 0 0,0 1 0,0-1 0,0 0 0,-2 0 0,1 0 0,0 0 0,0 1 0,3-1 0,2 0 25,-7 1 0,1-1 0,3 1 1,1-1-1,1 1 0,-1-1 1,1 1-1,-2 0 0,-1-1 1,-2 1-3,10-1 0,-2 1 0,-1 0 0,-1-1 1,1 1-1,1 0 0,2-1 3,-4 1 1,2 0-1,2-1 1,0 1 0,1 0-1,-1 0 1,-1-1 0,-2 1-1,-3 0 0,0 0 1,-3 0 0,-2 0-1,-1 0 1,1 1 0,2-1 0,2 0 9,0 0 1,3 0-1,2 0 1,0 1-1,2-1 1,-1 0-1,-1 0 1,-2 0 0,-2 0-4,4 1 1,-2-1 0,-2 0 0,0 0 0,0 1-1,1-1 1,3 0-2,-5 0 1,3 1 0,1-1 0,1 0 0,0 0 0,0 1 0,-2-1 0,-2 0 0,-2 1 3,9-1 1,-3 1 0,-2-1 0,-1 0 0,0 1 0,1-1-4,0 1 0,0-1 0,1 1 0,-1-1 0,0 1 1,0-1-3,-1 1 0,-1-1 0,0 1 1,1-1-1,1 1 0,4 0 1,-12-1 0,4 1 0,1-1 1,1 1-1,1 0 0,-1-1 0,0 1 1,-2 0-1,-2-1-3,3 1 0,-1 0 0,-2-1 0,0 1 0,0 0 0,1-1 0,3 1 0,2 0 0,2 0 1,2-1-1,1 1 1,0 0-1,-2 0 1,-1-1-1,-4 1-3,2 0 1,-3 0 0,-1 0-1,-2 0 1,0 0 0,1 0 1,1 0 1,-1 0-1,0 0 1,0 0-1,0 0 1,-1 0-7,0 0 1,0 0 0,-1 0 0,1 0 0,-1 0 0,0 0-1,-1 0 1,-2 0 0,1 0 0,0 0 0,2 0 0,2 0 7,3 0 1,4 0-1,1 0 1,0 0 0,1 0-1,-3 0 1,-2 0-7,-3 0 1,-3 0 0,-1 0 0,-1 0 0,2 0 0,2 0 0,1 0 1,1 0 0,2-1 0,0 1 0,0 0-1,0 0 1,-2 0-3,7 0 1,0 0 0,0-1 0,-2 1 0,-1 0 0,-2 0-6,-2-1 1,-2 1 0,-2 0 0,1-1 0,2 1-1,0 0 0,2 0 0,2 0 0,-1-1 1,-3 1-1,-3 0-6,5 0 1,-4-1 0,-2 1-1,0 0 9,-1 0 0,0 0 0,0 0 0,-1 0-3,-3-1 0,-2 1 1,2 0-1,4 0 7,-3 0 1,4 0 0,2 0 0,1 0-1,-1 0 1,-3 1 1,1-1 1,-3 1 0,0 0 0,1 0 0,1 0-2,7 0 1,3 0-1,0 0 1,-2 0 0,-5 1 3,12 0 0,-5 2 1,-5-1 76,2 2 1,-4 0-82,-3 0 1,0 0 299,-5 1 0,-1 0-311,-3 0 1,-2 0 2,-2 1 0,-2-1-6,-3 2 1,-1-1-14,25 8 987,-7 1-999,-8-2-10,-8 2-29,0 5 1922,-13-4-1854,0 6-18,-7 3 2026,-7-4-2003,3 9 11,-6-6 0,3 5 1,-2 2-1,3 3-1629,4 25 1618,-1-12 2,-3-4 1,0 2 173,2 11-174,-4-18 1,-1 1 3,0 18-1080,-1 3 1079,-1 2 1,-2-31 0,-1 1 2,0-1 0,-1 0 0,1 2 1,-1-1-138,0 0 0,0 1 137,0 1 1,0 1 2,0 0 0,0 0 658,0 2 0,1 0-658,0 0 0,1 1-347,0 1 1,1 1 357,0 0 0,1 1-183,0 1 0,1 0 186,0 1 0,1 0-6,0 0 1,0 1-1,1-1 1,-1 1-9,1 0 1,-1 0-4,1-1 1,0 1 2,-1 0 0,0 0-6,0 0 1,-1 0-1,-1 0 1,0-1 0,-1 0 0,-1 0-361,0-2 1,-1 0 356,-2-2 1,-1 0 0,0-2 0,-3 0-20,-6 12 0,-3 0 6,3-13 0,-2-1-3,-6 10 0,-2-1 105,4-16 1,-2-2-95,-1 0 1,-2 0 2,-14 8 0,-3-2-3,9-8 0,-2-2-223,-11 7 0,-2-2 229,10-10 0,1-2-3,-3 0 0,0-1 285,-1 0 1,-1-1-289,0-1 1,-5-1 0,-10 1 0,-8-1 0,3-1-1,0 0 0,-1-2 100,15-2 0,-3 0 1,-2-1-1,-1-1-114,-8-2 0,-2-2 1,0-1-1,4 0-409,3-1 0,2-1 0,-3 1 418,5-1 0,-4 0 1,-1 1-1,1-2 0,5 0-55,-6-1 0,4-1 0,0-1 63,-4 0 0,0 0 0,0-1 0,-2 0 0,0 0 0,-4-1 5,10 2 1,-4-2 0,-1 0-1,0 0 1,3 0-217,-3 1 0,3-1 0,0 0 0,-3 0 213,0 0 0,-4-1 0,-1 0 1,2 0-1,3 0-85,-1 0 1,3 1 0,1 0-1,0 0 86,-3-1 0,0 0 0,0 0 0,0 1 1,-1-1 0,-1 0 0,0 0 0,-1 0-1,1 0 0,1 1 0,-3-1 0,-2-1-24,6 2 1,-4 0 0,-1-1 0,-1 0 0,2 1-1,2-1 18,1 1 1,2 0 0,1 0 0,-1 1 0,-3-1 0,-2-1 0,-2 1 0,-2-1 1,0 1-1,3-1 0,2 2-2,3-1 1,3 1 0,2 0-1,-1 0 1,0 1-54,-2-1 1,1 0-1,-1 0 1,0 0-1,0 1 45,-1-1 1,1 0 0,-1 1 0,0-1 0,0 0-3,0 1 1,-1-1 0,1 1-1,-1-1 1,0 1-4,0 0 0,-1-1 0,1 1 1,-1 0-1,1 0 2,-1 0 1,0-1-1,-1 1 1,1 0-1,0 0-1,-1 0 0,0 0 1,0 1-1,0-1 1,0 0-2,0 0 0,-1 0 0,1 0 1,-1 0-1,1 0 1,-1 0 0,0 1 1,0-1-1,0 0 0,0 1-2,0-1 0,-1 0 0,1 0 1,0 1-1,-1-1 4,1 0 1,-1 0-1,0 0 1,1 0 0,-1 0 2,0 0 1,0 1 0,0-1 0,0 0 0,0 1 4,0-1 1,0 0-1,-1 0 1,1 0-1,-1 0 3,1 1 1,-1-1 0,0 0 0,1 1 0,-1-1-3,0 1 1,0 0-1,0-1 1,0 1 0,0 0 1,0 0 1,0 0 0,-1 0 0,1 0-1,-1 0-1,1 1 1,-1-1 0,1 1 0,-1-1 0,1 1-2,-1-1 1,0 1-1,1 0 1,-1 0-1,0 0 5,0 0 0,0 0 0,0 0 0,0 1 0,0-1 0,0 0 0,0 0 0,1 1 0,-1-1 0,0 0-3,0 1 1,0 0 0,1 0 0,-1 0 0,0-1-1,1 1 1,-1 0 0,1-1 0,-1 1 0,1 0 2,0 0 0,-1 0 0,1 0 0,0 0 0,0 0-3,0 0 1,0 0 0,0 0 0,0 0 0,0 1-1,1-1 1,-1 0 0,0 0 0,1 0-1,-1 1 4,1-1 0,0 1 0,0-1 1,0 1-1,0-1-3,0 1 1,0-1 0,0 1 0,0-1 0,0 1 1,1 0 0,0 0 0,1-1 0,-1 1 0,0 0 1,1 0 0,-1 0 0,1-1 1,-1 1-1,1 0-1,1 0 0,-1 0 0,1 0 0,0 0 0,0 0 0,0 0 0,1 0 0,-1 1 0,1-1 0,0 0 1,0 0 0,1 1 0,-1-1 0,1 0 1,-1 1-2,2 0 0,-1-1 0,1 1 0,0 0 0,0-1 0,0 1 0,0 0 0,0 0 0,1-1 0,-1 1 1,2 0 0,-1 1 0,1-1 0,-1 0 0,1 0-2,1 1 0,1-1 0,-1 0 0,-1 1 0,-2-1 1,-4 1 0,-3-1 0,-2 1 0,0 0 0,2 0 0,2 0-2,2 0 1,2-1 0,2 1 0,-1 1 0,-3-1 1,-1 0 0,-3 0 0,0 1 0,-1-1 0,2 1 0,4 0 0,-7 0 0,3 0 0,1 0 0,0 0-5,-1 1 1,0 0 0,1 0 0,-1 0-6,1 0 0,1 0 1,-1 0-1,1 0 1,0 0 1,0 1 0,1-1-1,-1 1-4,1-1 1,1 1-1,-1-1 1,1 1 2,0 0 0,0-1 0,1 1 1,-1 0 6,1 0 0,1 0 0,0 0 1,0 0-4,0 0 0,0 0 1,1 0-1,-1 1 3,2-1 0,-1 1 1,1 0-1,0-1 0,0 1 0,1-1 0,-1 1 1,0-1-1,2 1 0,-1 0 0,1-1 1,-1 1-4,2 0 0,-1-1 1,0 1-1,1-1 3,0 1 0,1-1 1,0 1-1,-1-1-1,-14 2 0,0-1 1,1 1-1,0-1 0,1 0 1,0 0 8,1 1 1,0-2-1,1 1 99,2 0 1,0 0-1,-3 0-99,3-1 1,-4 1 0,0 0 0,3 0 60,-2 0 0,2-1 0,-2 1-59,5 0 0,-2 0 0,0 0 0,3-1 0,3 1 1,2-1 0,1 0-8,1 0 0,-1 1 0,1-1 1,1 0 1,1 0 0,-3 1-4,-14 0 0,-3 1 1,3 0 4,14-1 1,2 0 0,-1-1-3,-13 2 1,-2 0 0,5 0-8,-3 0 1,3 0 2,1 0 0,-2 1 232,9-2 0,-2 0 1,-1 0-195,0 0 1,0 0 0,1-1-1,0 1 1,1-1 0,0 0-135,4-1 0,2 0 1,2 0 152,-3-1 1,3-1-1,-1 1 1,0 0-47,2-1 1,0 0 100,0-1 0,0 1 295,2-1 0,0 0-352,0 0 1,0-1-8,1 0 1,0-1 1,0 0 0,1-1-12,-1 1 1,1-1 56,1-1 0,-1 0-49,1 0 1,1-1-4,0-1 0,0 0 4,2-1 1,0-1-4,1 0 1,0-1 34,2-2 1,0-1-17,1-1 1,1-1-13,1-1 1,0-2-57,1-1 0,1-2 206,-1-1 0,1-4-206,-2-12 0,-1-8 0,3 3-88,0-3 1,2-3 21,0-2 0,0-5 1,5 3-53,5-2 0,6-1 86,2-1 0,2-6 1,3 2 16,0 13 1,2 1 0,1-2 9,0 2 1,1-3-1,1 1 1,1 3-126,3 0 1,2 3 0,1 1 151,1-1 0,1 0 1,1 2-360,1 0 1,1 0 0,1 1-527,1 2 1,0-1 0,2 1 920,3-4 0,1 1 0,-3 3 0,-2 5 0,-1 3 0,0 1 0,-1 0 0</inkml:trace>
  <inkml:trace contextRef="#ctx0" brushRef="#br0" timeOffset="1276">8950 3998 12588,'-1'37'-142,"0"0"1,0 1 0,0-1 37,1-5 0,0 0-608,0 4 1,0 2 668,0 23 0,1 2-751,-1-14 0,1 2 804,0 8 0,1 7 1,0-6-608,0-1 1,0-1 583,0-6 0,0 3 0,0-3 125,1 7 0,-1 1 109,0 0 1,-1 4 0,1-2-639,-1-12 1,0-2 0,0 2 518,-1-2 1,1 3 0,0 0 0,-1-4 22,0 3 1,0-2-1,0-1-27,0 3 0,0 0 0,0 0-220,0 2 1,0 0 0,0 0 179,0 1 1,-1 0 0,1 1 57,0 0 1,-1 0 0,1 4-74,0 2 1,-1 4 0,1 1 0,0-4-48,0-10 1,-1-2 0,1-1 0,0 3-6,0 1 0,0 2 0,0 1 1,0-1-1,0-3-190,0-1 0,0-2 1,0-1-1,0 0 196,0 2 0,0 1 0,1-1 1,-1 1-4,0 0 0,0 1 1,1-1-1,-1 1-4,1 1 0,-1 0 0,1 0 0,0 0 6,-1 1 1,1 0 0,0 0 0,0 1-77,0 0 1,0 1 0,0-1 0,0 1 99,0 0 1,0 0 0,0 0 0,-1 0 6,1 1 1,0 0 0,0 0 0,-1 0 4,1 0 0,-1 0 1,0 0-1,0 0-24,1 1 0,-1-1 1,0 0-1,0 0 17,0 0 1,0 0-1,-1-1 1,1 1 5,-1-1 0,1 0 0,-1 0 0,0 0-3,0-2 1,0-2-1,0 3 1,-1 6 31,1-6 0,-2 6 0,1 4 0,-1 3 0,0 0 0,0-1 0,0-4 0,0-5-50,0 3 1,1-5 0,-1-2 0,1 2 0,-1 5-7,0-4 1,0 6 0,-1 3-1,1 2 1,-1-1 0,1-3-1,0-4 1,0-7-7,0 6 0,-1-8 1,1-2-1,0 1 3,0 2 0,0-1 0,1 1 0,-1-1-4,0-1 1,1 1 0,-1-1 0,1 0-1,0 0 1,0-1 0,0 1 0,1-1 14,-1 0 1,1 0-1,-1-1 1,1 0 69,0 14 0,0 0 1,1 2-104,0-13 0,0 2 0,1 2 0,0-1 0,1-3 3,-1-1 0,1-1 0,1-2 1,-1 4-46,1 10 1,1 3-1,0 0 1,1-5-110,0-3 0,1-3 0,2 2-1023,0-2 1,1 4 0,0 0 0,0-2 1190,2 8 0,1-2 1,-1-2-1,-1-5 0,0-2 1,-1-5-1,-1-6 0,1-1 1</inkml:trace>
  <inkml:trace contextRef="#ctx0" brushRef="#br0" timeOffset="2126">2143 4504 22967,'43'-22'302,"-1"-1"1,1 1 0,-2 1 0,-1 1 0,-2 4-197,-3 7 1,-1 3-215,3-2 1,2 0 136,1 1 1,1-1-79,1 1 1,0 0-100,1 0 1,-1 1-642,0 0 1,-1 1 412,-2 1 1,-2 0-604,-2 2 0,-2 0-2171,25 0-1702,-10 2 4441,-7 3 1,-21-2 0,-4 2 0</inkml:trace>
  <inkml:trace contextRef="#ctx0" brushRef="#br0" timeOffset="2308">2525 4470 27619,'-6'34'-637,"-1"0"1,0-1 0,2-2-106,0 11-976,-1 3 1050,0 4-11,-1 2-396,3-12 1,0 1-1650,-1 21 2319,1-15 0,2-4 1,1-9-1,0-1 1</inkml:trace>
  <inkml:trace contextRef="#ctx0" brushRef="#br0" timeOffset="2708">3010 4945 17738,'3'-9'3124,"-2"2"-2319,-1 7 1090,0 0-1784,-68-41-3532,33 38 3438,-10-14 1,0 4-47,7 30 611,5 3 210,5 1-181,7 0-158,5 1-288,6-1 313,6 1-542,4 7-58,4-8-1016,13 11-155,-5-21 223,7 4 2395,-7-13-1351,9-8 405,-2-2 308,8-9 318,-5-2 103,1-3 741,0-2-1010,-1 0-83,-4 0-220,-1 3-224,-1-7-3682,-6 11 3871,1-5-820,-8 15-105,-1 1 592,-2 6-517,0 0 271,0 6-173,-2 1 3583,1 6-3671,-1 3 37,1 1-14,0 3-223,0 11 3,4-8-196,1 8-120,4-11-228,3-3-328,2-1-406,3-5-657,1-3-1254,3-4 2958,5-3 0,-11-1 0,0-1 1</inkml:trace>
  <inkml:trace contextRef="#ctx0" brushRef="#br0" timeOffset="3109">3493 4618 20265,'1'-41'515,"0"1"1,0 2 0,-2 8-490,-4 20 761,1 2-1166,0 3 520,1 3-314,1 1 393,0 2 468,1 4 440,0 4-768,-1 6 219,1 7 17,0 4-46,0 5-246,0 19-2428,1-8 1123,0 13 691,0-14 145,1-1 47,-1 12-2558,1-5 2627,-2-3 74,-2-12 22,1-18-16,-1-3 1631,1-5-974,1-3 8,1-2-267,0-7 2871,0-2-3422,0-7 13,2 0 152,1-3-33,2 0 158,8-17 35,2 7-182,4-6 392,-1 15 156,-6 8 47,2 3-11,-2 1-92,3 3-201,0 2-245,1 0-141,1 4-141,1 2-303,11 11-256,-6-1-806,8 8 623,-9-3 49,-3 2 72,-3 1-221,-6 1 460,-5 1 291,-3-2 297,-8 0 368,-5-1 235,-9-2-2788,-7-1 3320,-6-1-300,-6-4 53,-3 0-259,-3-5-273,0-2-446,1-4-462,3-1-748,6-3-1495,6-3 2634,6-5 0,11 3 1,4 1-1</inkml:trace>
  <inkml:trace contextRef="#ctx0" brushRef="#br0" timeOffset="3800">4124 5143 25607,'11'-49'-52,"0"1"0,0 2 0,-1 5 6,6-1-3667,3-4 3813,2-5-40,2-6 74,-10 27 1,0 0-115,0-2 0,0 0-33,0-1 0,0-1 74,-1 1 0,1 1-13,-2 0 1,1 1-17,8-25 22,-4 8-8,-4 7 1118,-5-7-1170,-4 22 63,-3-4-230,-3 24-367,1 4 2184,-1 0-1972,0 5 1697,0 4-1283,-2 7 23,0 7-22,-1 7 49,-1 7 138,3-4 1,1 3-796,-1 5 1,1 2 602,-2 12 1,1 0-264,0-9 1,1-2 130,0-3 0,0-2-34,-1 10-175,2 11 46,2-19-128,4 7-35,3-23-116,4-5-1136,1-5 1115,2-4 147,11-6 458,-4-6 226,10-5 97,-7-7 273,3-4-60,1-3 317,2-3-1731,-2-1 1459,-1-1-238,5-8 269,-10 10-507,2-2-238,-14 15 81,-4 5 266,-4 3-462,-1 3 3061,-1 1-3336,-3 15 78,1-6 399,-1 13-432,2-8-54,3-1-128,3 1 109,3-2-374,15 3 424,-2-6 201,12 0 47,-7-8 29,2 0 108,-3-4 171,-1-2 161,-5-4 241,-2-2-173,-5-3-176,-4-2-62,-4-3-3536,-2-1 3327,-5-2-18,-6-9-154,1 9-90,-6-5-44,4 12 96,0 4 155,2 2 352,-11 2-12,7 6 196,-14 9 288,14 5 3395,-5 7-3389,4 0-263,2 2-88,1 2-46,1 3-405,3 1-383,1 1-492,3 14 11,5-10-791,3 9 361,7-15-1152,3-2-4047,4-1 6514,6 1 0,-12-12 0,0-1 1</inkml:trace>
  <inkml:trace contextRef="#ctx0" brushRef="#br0" timeOffset="4437">6382 4551 12910,'-51'37'390,"0"1"1,8-9 0,7 2 141,16 2 1,6 2-687,0 21 221,1 0-30,12-9-75,8-21-10,5-3 13,3-5-2736,3-4 3033,2-5 106,0-4 1376,8-8-1558,-8-4-21,6-8 64,-11-4-1511,-2-3 1462,-2-4-728,-3-5 674,-2-1 1509,-4-5-1495,-2-1-11,-3-1 177,-5-16-98,0 15 92,-5-7-11,4 22-62,-1 7-95,-2 3 2604,-2 6-2566,-18 6 83,11 8 90,-14 5-139,10 18 5,7-5 1550,-3 13-2405,9 9-561,6-7-1620,3 13 2789,9-8 0,-6-29 0,2-3 0</inkml:trace>
  <inkml:trace contextRef="#ctx0" brushRef="#br0" timeOffset="4651">7106 4406 21348,'-48'-15'60,"-1"0"0,4 1 0,6 10 36,6 30 304,3 7-254,0 7-149,11-4 0,0 3-41,5-8 1,1 0-900,-4 14 1,1 0 844,5-9 0,2-1 3,-1 2 1,2 1-88,-1 1 0,2 1-178,1 1 0,1 0-960,2 2 1,1-1 272,0 2 0,1-1-576,2 2 1,-1 0-819,0-1 0,1 1 2419,-1 6 0,1-3 0,-1 4 1,0-4-1</inkml:trace>
  <inkml:trace contextRef="#ctx0" brushRef="#br0" timeOffset="4784">6352 5653 7032,'-3'-63'1293,"0"-1"1,2 5 0,5 4-893,6 21 0,3 3-107,1-2 0,2 2 375,1-1 0,2 2-537,1 1 0,1 1 359,0 2 0,2 1-435,1 1 0,0 1-17,1 3 1,1 1-24,1 1 1,0 1-5,29-12-46,2 3-44,1 3-118,-16 10 0,1 0-59,-11 3 0,-1 2-190,11-3 1,-2 1-3253,11-2-4491,-8 3 8098,-9 2 1,-17 4 0,-9 1 0</inkml:trace>
  <inkml:trace contextRef="#ctx0" brushRef="#br0" timeOffset="6438">7826 4498 11570,'-46'10'899,"0"0"1,3 1 0,4 2-379,0 14-653,9-4 0,0 1 474,-13 15-211,13-12 1,3 0 47,-7 14-53,17-12 0,1 0 14,-2 14 17,4 9-3352,35-10 3352,4-14-45,8-8 0,6-3-1257,18-3 1164,-16-7 1,2-2-626,-10-3 0,0-2 578,2-1 0,2-2-738,7-3 1,4-2-1,-4 0-3020,-3 1 0,-1-1 3786,23-5 0,-8 0 0,-28 7 0,-12 2 0</inkml:trace>
  <inkml:trace contextRef="#ctx0" brushRef="#br0" timeOffset="7471">8158 4673 14871,'-30'12'207,"0"0"0,-22 13-87,28 1-70,2 2-17,0 10-53,9-10-1,3 6 121,10-14-26,4-2-26,5-4 18,4-2 800,20-3-401,-11-5 21,14-5-123,-16-5 185,8-13-244,-8 2 42,4-8 56,-11 5-88,-3-2-144,-3 1-71,-4-1 43,-2 2 51,-9-9-3503,-6 3 3277,-5 1-1955,-2 7 1983,5 9 3,1 1-16,2 4-62,3 0-88,2 3 6,4 1 15,1 0 2474,2 3-2421,0 3 2871,1 2-3058,0 4-141,3 1-330,1 2-615,4 1-1194,3 1-1605,2 1 4158,4 1 0,-7-9 1,0 0-1</inkml:trace>
  <inkml:trace contextRef="#ctx0" brushRef="#br0" timeOffset="7791">8419 4763 17262,'-31'43'-208,"7"-4"124,20-17 47,2-1 18,2 0 30,0-1 10,0 5-7,0-8-50,0 2 176,0-11 275,1-3 302,1-3 39,0-1-56,1-2-229,2-4-258,3-3-1,2-5 29,4-4 280,8-10-264,-3 4 175,15-15-275,-12 16-296,7-5 212,-8 11-34,0 2-16,0 4-7,0 2-38,12 4-17,-12 4-12,7 4-369,-6 23 56,-10-7-336,8 18-907,-11-13-2483,1 2-4345,-3-2 8435,-1-3 0,-3-10 0,-2-5 0</inkml:trace>
  <inkml:trace contextRef="#ctx0" brushRef="#br0" timeOffset="9690">2940 6413 17227,'19'-43'1015,"1"-1"1,-3 4 0,-3 9-579,-8 20-521,-2 5-23,-2 4 29,-1 4 61,0 6 96,0 5-24,0 24-66,-1-3-983,-4 21 971,-2-10-38,-3 5-29,-1 2-75,3-15 0,1 2-3140,-2 18 3184,3-20 1,1-1-138,2 10-576,1 10 616,0-17 55,1 6 68,-2-23 157,-1-1 156,-3-10 503,0-4-564,-4-18 90,3-11-74,0-5 3235,1-4-3000,3-4-223,1 9-22,0-8-46,1 13 541,1 1-624,1 1-29,3 2-27,2 1-56,14-5 33,0 5 6,12-3-3404,0 7 3376,6-1-17,5 1-907,4-2 901,3-1-510,2 0 555,0-2 28,-15 3 0,0 0-1019,17-10 1044,-20 8 1,-1-1 19,6-7 2133,5-11-1960,-11 3-49,-4 2 4,-16 8 1,-10 12 0,-3 1 988,-1 3-809,-4-2 573,0 4-781,0 0-44,1 2 1843,1 2-1955,0 1 136,0 4-102,-1 4 5,-3 15-22,1-1-470,-2 11 464,3-6-22,1 4-39,0 2-62,2 2-90,-2 1-123,2 1-201,-1 0-487,1 0-5821,0 14 6862,1-10 0,1-6 0,0-18 0</inkml:trace>
  <inkml:trace contextRef="#ctx0" brushRef="#br0" timeOffset="9920">4033 6397 11950,'50'-20'-34,"0"0"0,-4 2 1,-3 4 1232,14 13-1373,-14 1 781,13 0-932,-22 2-1066,-4-1 473,-4 2 807,-5-1-3591,-3 2-2369,-6-1 6071,-4 0 0,-4-2 0,-2 0 0</inkml:trace>
  <inkml:trace contextRef="#ctx0" brushRef="#br0" timeOffset="10096">4198 6330 19994,'-44'35'50,"19"-9"1,4 1-102,3 12-2114,-5 16 1925,9-11-231,1 2-722,2 2-2196,2 3 2630,2 7 0,4-27 1,1-3-1</inkml:trace>
  <inkml:trace contextRef="#ctx0" brushRef="#br0" timeOffset="10686">4811 6332 17126,'0'-4'2890,"0"0"-1652,0 4-1227,-15 22-5,11-3-12,-11 21-11,15-7 12,0 1-992,0 2 975,0-2 10,0 0 231,0-4-224,0 4 5,0-12 5,0 1 74,0-12 83,0-5 679,0-2 65,0-11-855,0-2-1,1-9 73,4-12-67,1 4 6,3-12-919,1 9 946,1-2 18,3 2 10,1 1 1,1 2-6,0 2-39,0 4-6,-2 2-28,1 4-11,-1 2-11,2 2-6,0 2 0,1 1-11,1 2-11,2 2-6,1 2-11,1 1-16,0 3 16,0 2-6,0 4 585,0 4-568,-2 2-5,7 12 16,-9-3-5,2 8-6,-10-8 1,-4 17 32,-3-17-10,-2 9 22,-1-22 56,-1-5 45,1-2 179,-1-3-191,-1-7-21,0-1 327,-1-7-333,0-1-1,2-3 74,0-8-85,1 6-22,1-6-22,3 12 5,8-4-22,0 6 16,39 3-77,-6 38-1393,10-7 1397,-17 27-150,-20-4 33,-5-9-100,1 13-203,-4-15-790,-2 0-330,0-1-2767,1-3-4620,-2-5 8967,0-6 0,-4-10 0,-1-3 0</inkml:trace>
  <inkml:trace contextRef="#ctx0" brushRef="#br0" timeOffset="11030">6000 6379 18151,'1'-4'2207,"0"1"454,-1 3-2622,11-9-17,-14 19 23,-6 15-45,-11 13-2028,-10 16 2023,11-16-6,4 1-1,4-3 1,6-2 461,3-4-461,8-2 11,3-3-6,9-2 18,34 9-12,-15-15-420,-5-4 0,0-2 397,8-4-44,1-3-84,2-1-151,2-2-270,3 0-587,3-1-1664,2-1 2823,10-2 0,-30 1 0,0 0 0</inkml:trace>
  <inkml:trace contextRef="#ctx0" brushRef="#br0" timeOffset="11974">3109 7980 7265,'54'7'15,"1"0"0,-1 0 0,-2-3-35,-10-2 0,-2-2-19,6 0 0,1 1 362,1 0 0,6-1-533,-5 2 0,8-1 0,1 1 0,-5-1 13,-5 1 0,-3 0 0,3-1 96,5 1 0,5 0 0,0 1 1,-3 0-392,1 1 1,-2 0 0,-1 1-1019,1 1 0,0 0 0,0 1 1510,3 0 0,0 0 0,-5 0 0,0 0 0,-7 1 0,1 0 0</inkml:trace>
  <inkml:trace contextRef="#ctx0" brushRef="#br0" timeOffset="12188">3025 9024 14077,'45'-8'34,"0"0"1,-1 1 0,0-1 0,0 1 0,-3-1-32,7-2 0,-2 1-642,4-1 1,1 0 604,2 0 1,2 0-1141,1 1 0,0 0 1059,1-1 0,1 1-98,0 1 1,0 0-553,0 0 0,-1 0 177,1 1 0,-1 1-901,0 0 1,-1 0-626,-6 2 1,-2 0 2113,-5 1 0,-4 0 0,3 1 0,-19 0 0</inkml:trace>
  <inkml:trace contextRef="#ctx0" brushRef="#br0" timeOffset="12394">3478 9649 14295,'57'-8'-42,"0"-1"0,0 1 0,1 0 0,-7 1 0,-2 1 0,1-2-1442,12-3 0,2-1 0,-7 1 1299,-9 2 0,-3 2-87,4 0 1,1 0-783,0 1 0,0 0 353,1 1 1,0 1-793,0 1 1,-2 0 400,-4 1 0,-2 0 1092,-5 2 0,-3 0 0,2-1 0,-16 1 0</inkml:trace>
  <inkml:trace contextRef="#ctx0" brushRef="#br0" timeOffset="12590">3377 10641 12202,'-4'3'147,"0"-1"49,4-2-163,76 15-2541,-26-17 2536,7 6 0,4-2 3,-22-9 0,-2-2-14,3 0 0,2 0-12,0 0 1,4-2-51,-2 1 0,4-1 0,-2 0-160,9-1 1,1-1-1150,-7 2 1,3-1-1,-4 2-1234,2-1 1,-3 2 2496,-3 0 0,-4 1 1,4 0-1,-18 3 1</inkml:trace>
  <inkml:trace contextRef="#ctx0" brushRef="#br0" timeOffset="12780">3586 11560 13117,'58'-10'-127,"0"0"0,-4 1 1,0-3-2503,-9 0 1,1-3-1,-2 2 671,1 0 1,2-1 1957,5-1 0,6-2 0,-10 4 0,1 0 0,-1 0 0</inkml:trace>
  <inkml:trace contextRef="#ctx0" brushRef="#br0" timeOffset="12970">3649 12122 12635,'-3'3'2291,"0"0"-282,3-3-1913,64 10-1310,-22-18 1214,6 7 0,3-4-36,-18-7 0,-2-3-21,4-1 1,2 0-129,2-2 1,1-1-186,2-1 0,3-1-1880,0 0 1,5-2-1,-4 2-1637,6-3 0,-2 1 3887,-6 3 0,1 0 0,-7 3 0,5-2 0,-19 8 0</inkml:trace>
  <inkml:trace contextRef="#ctx0" brushRef="#br0" timeOffset="13937">6747 6903 11843,'0'-4'400,"0"0"-401,0 4 115,98-57-93,-70 45 1,3-1-1119,13-9 1,8-4-1,-4 4 1117,-3 8 1,-3 3-4,6-2 0,1 0-915,4 0 1,0-1 915,4 0 0,2 0-345,-19 5 1,1-1 0,3-1 346,4 0 0,4 0 0,1-1 0,-2 0-462,5 0 1,-2 0-1,3 0 454,-1 0 1,3-1 0,0 0 0,-3 2-23,2-1 1,-2 1-1,4-1 38,-9 3 0,4-1 1,1 0-1,0 0 0,-2 1-14,0-1 0,-1 1 1,-1 1-1,3-2 6,1 1 1,3 0-1,1-1 1,-2 1-1,-2 0-106,-2 1 0,-3 1 1,0 0-1,0 0 125,2-1 0,-1 1 1,1 0-1,0 0 25,-1 0 0,0 0 0,1 0 0,3 0 1,3 0 0,3-1 0,3 0 0,-2 0 0,-3 1-78,0 0 1,-4 0 0,1 0 0,6 0 54,-12 1 0,6 0 1,1 0-1,2-1 1,-1 1-1,-4 0 1,-4 1 3,9-1 0,-6 1 0,-1 0 1,3 0-5,-1 0 1,2 0-1,1-1 1,-1 1-1,-5 1 150,10-2 0,-5 2 0,3-1-80,-4 0 0,3 0 0,0-1 0,-4 1-64,1 1 0,-3-1 0,1 0-6,-6 1 0,2-1 0,0 1 0,-6-1 28,11 0 0,-4 0 210,7-2 1,-3 0-54,-19 3 0,-3-1 477,4 0 0,-5 0-82,-11-1 899,-10-1-1336,-14 0 1937,-10-2-2178,-11-1 17,-11-1 1875,-9-2-1848,4 4 1,-3 0-280,8 2 0,0-1 302,-14-2 0,-1 1 11,11 2 1,1-1 10,-1 0 1,0 0-555,0 1 0,0-2 599,1 1 1,1-1 13,2 0 1,-1-1 142,-6-4 1,0-1 44,-14-7-121,24 9 1,3 0 153,2-3-33,9 4-61,8 3-96,5 2 170,4 2-265,3 0 1745,5 1-1750,5-1 1560,4 1-1572,7 0 0,3 1-879,8 1 879,4 2 0,8 1-11,4 3-11,7 5 0,5 5 2,-31-6 1,2 3-3,16 8 0,1 2-1014,-12-4 1,-1 1 1004,13 8 1,-2 2-15,-16-6 0,-2 0-25,-1 2 1,-1 1-40,-2 0 0,-3 2-261,-3 0 0,-2 1-223,6 30-1171,-23-15 0,-6 0-5779,-9 17 7532,0-22 0,-2-4 0,0-10 0,5-11 0</inkml:trace>
  <inkml:trace contextRef="#ctx0" brushRef="#br0" timeOffset="21536">9901 3993 14022,'49'-2'343,"-1"-1"1,0 1 0,0 0 0,0-1 0,-2 1-1906,13 0 1,3 0 1683,-16 1 1,5-1 0,0 1-1,-2 0-704,5 0 1,-2-1 0,3 1 735,-2 0 1,4 1-1,-1-1 1,-2 0-3,2 0 0,-3 0 1,0 0-281,3 1 1,1-1 0,0 0 299,1 0 1,1 0 0,1 0-342,0 0 0,1 0 1,1 0 297,-16 0 0,-1 0 0,3 0 0,4 0-81,-2 0 0,4-1 0,4 1 0,2-1 1,0 1-1,-3-1 0,-4 1 82,2-1 1,-5 1 0,0 0 0,1-1 0,5 1-78,-1-1 0,5 0 1,3 0-1,0 0 1,0 0-1,-4 1 0,-4-1 51,9 0 0,-4 0 0,-2 0 1,1 0 2,3 0 1,1 0-1,0 0 1,0 0-30,-11 0 1,-2 1 0,1-1-1,3 0 1,2 0 19,-2 1 1,3-1 0,2 1 0,1-1 0,0 0 0,-1 1-1,-2-1-73,-2 1 1,-1 0 0,-2 0-1,1-1 1,1 1 0,2 0 7,4 0 0,2-1 0,2 1 0,1-1 0,-1 1 0,-2 0 0,-3-1-19,-3 2 0,-4-1 0,-1 0 1,1 0-1,1 1 0,4-1 12,-1 0 1,3 0 0,3 0 0,1 1 0,0-1-1,0 0 1,-2 1 0,-3-1-27,-1 0 1,-3 1 0,-1 0 0,0-1 0,0 1-1,2-1 1,2 1-4,3 0 1,1-1 0,2 1-1,1-1 1,0 1 0,1-1 0,0 1-1,-1 0 5,-6 0 0,1-1 1,1 1-1,-1 0 0,1 0 1,-1 0-1,-1 0 0,-1 0 1,-2 0-15,5 0 0,-2 0 0,-1 1 0,-1-1 0,1 0 0,1 0 0,3 0 3,-5 1 0,3-1 1,2 0-1,0 1 1,0-1-1,1 0 0,-3 1 1,-1-1-1,-2 1-20,9-1 0,-2 1 0,-2 0 0,-1 0 0,0 0 0,1 0 13,1 0 1,-1 1-1,1-1 1,-1 1-1,1-1 1,-1 1 0,1-1 1,-1 1 0,0 0 0,0-1 0,0 1 0,0 0-4,-1 0 0,-1 0 0,0 0 0,0 0 0,2 0 0,3 1 6,-11-1 1,3 0-1,1 1 1,2-1-1,-1 1 1,1 0 0,-1-1-1,-2 1 1,-2-1-21,3 1 0,-2-1 0,-2 1 0,0-1 0,1 1 0,0-1 1,3 1 1,2 0 1,3 0-1,1 0 1,1 1 0,-1-1-1,-1 0 1,-2 1 0,-3-1-10,1 0 1,-3 0-1,-1 0 1,-2 0 0,1 0-1,-1 0 6,11 1 0,-2 0 0,0 0 0,2 0 0,3 0 13,-9 0 1,3 0 0,2 1-1,0-1 1,0 1 0,-2-1 0,-3 0-20,7 1 1,-3-1 0,-1 1-1,0-1 1,3 1 13,-10-1 1,3 1 0,0-1 0,1 1 0,-1 0 0,-3-1 0,-2 1-39,13 0 1,-5 1 0,-1-1 0,0 0 25,-3 1 1,-1-1-1,1 1 1,5 0 22,-4 0 1,4 1-1,3-1 1,1 1-1,-1 0 1,-4 0-25,1-1 1,-2 1 0,-1-1 0,0 0-1,2 1 3,-2-1 0,1 1 0,1-1 0,0 1 0,-3-1 0,-3 0-15,6 0 1,-4 1-1,-2-1 1,-4-1 12,0 1 0,-4-1 1,0 0 183,0 1 0,-1-1 0,0 1-158,-1-1 1,-1 1 0,0-1-10,17 4 1,4 1 99,-14-1 1,4 1-1,1 2 1,-5-2 115,-6-1 1,-3 0 0,3 1-12,17 4 1,5 2-1,-6 0 56,-3 3 1,-7-1-52,-13-3 1,-1 0 406,6 4 0,-3 1-341,1 8-906,-9 2 266,-7 3-468,-8 3 1020,-6 3-775,-7-8 0,-2 3-375,-2 20 1058,-1-16 1,-2 1-782,-5 22 480,3-28 0,1 1 101,-1 2 0,1 1 96,-1 2 1,1 0-510,0 2 1,-1 0 729,2 2 0,0 0-98,0 2 1,0 0 448,1 0 1,1 3-524,0-1 1,1 4 0,1-2-72,-2 7 0,2 5 60,1-14 1,0 7 0,0 3 0,1-2 0,-1-6-542,1 0 1,0-4 0,0 3 497,1 6 0,-1 5 1,1-1-1,0-6-75,0 12 1,1-6 50,-2 5 0,1-1 23,-1 2 1,1-1 18,-2-21 0,0 0 1,0 2 25,-1 15 1,0 4 0,-1 1-3,0-14 0,0 1 0,-1-1 0,0 1-2,0 0 0,0-1 0,0 1 0,0-1-17,-2 13 1,0-1 0,0 3 13,0-5 1,-1 3-1,0-1 1,0-4 64,2-3 1,-1-5-1,0 4-58,0 4 1,-1 4 0,1 0 0,-1-2-185,0 4 0,0-3 0,0-3 189,1-11 1,0-2 0,0 2-8,-1 13 0,0 2 0,0-4 74,-2 3 0,1-3-93,-1 2 0,0-1-281,-1 0 0,0-1 276,-1 0 0,-1 0 11,-2 0 0,-2-1 113,-1-1 0,-2-1-69,-3-1 1,-2 0 270,-1-2 1,-5 0-253,-3-4 0,-5 1 1,1-2 103,6-9 1,0-3 0,-2 1-43,1-2 1,-2 1 0,-2 1 0,-1-3 5,-5 2 0,-3-2 0,-1-1 0,2-2 76,-4 3 1,2-3 0,-6 2-91,1-2 0,-6 1 1,-3 2-1,2-3 1,4-2 43,7-6 0,3-2 1,0-1-1,-2 1-45,-2 0 1,-2 2-1,-1-1 1,1 0 0,2-2 37,-14 5 0,3-3 0,-1 1-91,14-6 1,1-1 0,-2 2 0,-6 0-93,4-2 1,-5 1 0,-3 2 0,-2-1 0,1 0 0,1-1 0,5 0-40,-1-1 1,3-1 0,2 0 0,-3 0 0,-6 1 97,7-1 1,-6 0 0,-3 2-1,-2-1 1,-1 1 0,0-1-1,3 0 1,3-1 0,5-2-28,-6 1 1,6-2 0,2 0 0,-1-1 0,-7 1 28,4 0 1,-4-1 0,-4 2 0,-1-1 0,0 0 0,1-1 0,3 0 0,4-1 19,-7 1 0,4-1 1,3-1-1,-2 0 0,-3 1-12,-1-1 0,-2 1 0,-1 0 0,-2 0 1,1-1-1,0 0-30,8-1 1,-1-1-1,-1 0 1,1 0-1,1 0 1,1 0 0,1-1 35,-8 1 0,2 0 1,1 0-1,-1 0 1,-2 0-13,7-1 0,-2 0 0,-2 0 0,0 1 0,1-1 0,1 0 1,3-1 8,-5 1 1,3-1-1,2 0 1,0 0-1,-1 0 0,-1 0 1,2-1-1,-1 1 1,-1 0-1,-4-1-10,6 1 0,-4-1 1,-2 1-1,0-1 0,-1 1 1,3-1-1,1 0-8,-7 0 0,4 1 1,0-2-1,-3 2 0,-4-1-6,12-1 0,-3 1 1,-3 0-1,-2 0 0,-1 0 1,1 0-1,2 0 1,2-1-1,5 1-2,-14-1 0,6 1 0,2-1 0,-2 0 0,-6 1-6,14-1 1,-5 0 0,-3 0 0,-2 1-1,0-1 1,0 0 0,2 1 0,3-1-1,4 0-8,-13 0 0,4 0 1,3 0-1,-1-1 0,-3 1-3,7 0 0,-2 0 1,-2 0-1,1 1 0,-1-1 1,3 0-1,3-1-3,-5 1 0,3 0 0,1-1 0,1 1 0,-1-1-1,-1 1 0,0 0 1,0 0-1,0-1 0,0 1 4,1 0 0,-1-1 0,0 1 0,1 0 1,-1 0-1,1-1 1,-1 1-1,0-1 1,1 1 0,-1 0 0,2-1 1,0 1-1,0 0 1,-2 0-1,-3 0 8,6 0 1,-4 0 0,-1-1 0,-1 1 0,0 0 0,2 0 0,2 0-4,-8 0 1,3 1 0,1-1 0,-1 0 0,-3 0 0,9 0 0,-1 0 0,-2 1 0,0-1 0,0 0 0,-1 0 0,2 1-1,0-1 0,0 1 0,-1-1 0,1 1 0,1 0 0,1-1 0,1 1-4,-8 0 0,3 0 0,1 0 1,-2 0-1,-2 1-4,9-2 0,-3 2 1,-1-1-1,-1 0 1,1 0-1,2 0 1,3 0-13,-4 1 1,3-1 0,2 0-1,-2 1 1,-3 0-155,5-1 1,-4 1 0,-1 0-1,-1 1 1,0-1 0,2 0-1,2 0-178,-8 1 0,3 0 0,0-1 0,0 1 0,-3 0-168,9-1 1,-2 1-1,-2 0 1,0 0 0,0 0-1,2-1 1,2 1 523,-10 1 0,1 0 0,3 0 0,2-1 1,5 0-1,-3 0 0,5 0 0,1 0 0,1 0 1,-1 0-1,1 0 0</inkml:trace>
  <inkml:trace contextRef="#ctx0" brushRef="#br0" timeOffset="23051">0 14004 6481,'32'-34'142,"0"-1"1,0 1 0,1-6 0,4 6-933,12 13 0,7 6 0,-2 3 883,4 0 1,-1 1-55,-16 3 1,1 1 0,0 0-8,3-1 1,0 1-1,1 0-234,3-1 0,-1 1 0,2 0 232,1-1 0,0 1 0,5-1-20,3 0 1,5-1 0,1 0 0,-3 1 36,-10 2 0,-2-1 1,-1 1-1,4-1-199,0 1 1,4-2-1,0 1 1,0 0-1,-3 0 183,0 1 1,-2 0 0,-1 0 0,1 0-40,3-1 0,0 1 0,1-1 0,0 1-6,1-1 0,1 1 0,1 0 0,-1-1-2,3 1 1,1 0 0,-1-1-1,2 1-1,-13 1 1,2 0 0,-1 0 0,0 0 0,1 1 1,2-1 0,-1 0 0,1 0 0,0 1 0,0-1-2,2 1 0,0-1 0,0 1 1,0-1-1,0 1 50,1 0 1,-1-1 0,1 1 0,1 0 0,4 0-47,-3 0 0,4 0 1,1 0-1,2 0 1,0 0-1,-2 0 1,-3 1 12,0-1 1,-4 1 0,0 0 0,-1 0-1,3 0 1,1-1 3,-4 1 0,2 0 0,2 0 1,0-1-1,1 1 0,-2 0 1,-1-1-1,-3 1 6,4 0 1,-3 0-1,-2 1 1,0-1 0,3 0-1,3 0 19,-8 0 0,4 0 1,1 0-1,2 0 1,0 0-1,0 0 0,0 0 1,-2 0-1,-2 0-22,4 0 0,-1 0 0,-2 0 0,0 0 0,1 0 0,1 1 0,2-2 25,-3 2 1,2-1 0,2-1 0,1 1 0,0 0 0,-1 0 0,0 0 0,-3 0 0,-1 0-48,1 0 0,-1 0 0,-3 1 0,1-1 0,-2 1 0,1-1 0,1 0 88,1 1 1,-2-1-1,1 0 1,0 0-1,1 1 1,2-1-1,3 0 11,-7 1 0,2-1 0,3 0 0,1 1 0,0-1 0,1 1 0,0-1 0,-2 0 0,-1 1 0,-2-1-25,3 1 1,-2-1 0,-1 1 0,-1 0 0,0-1 0,1 1 0,1 0 0,2-1-29,-2 1 0,0 0 0,2-1 1,1 1-1,0-1 0,1 1 1,0 0-1,0-1 0,0 1 1,-1 0 45,1-1 1,1 1-1,0 0 1,0 0-1,0 0 1,-1 0-1,0 0 1,0 0-1,-2 0 1,-2 0-46,5 0 0,-2 0 0,-2 1 0,-1-1 0,0 1 0,1-1 0,2 0 1,2 1-31,-3-1 1,2 0 0,2 0 0,1 0 0,0 1 0,0-1 0,0 0 0,-2 0 0,-1 1 0,-3 0 16,8-1 1,-2 1 0,-2 0-1,-1 0 1,0 0 0,0 0-1,1-1-37,0 1 0,-2 0 0,0 0 1,0 0-1,3 0 0,3 0 0,4 0 32,-17 1 1,2-1 0,4 1 0,1-1 0,2 1 0,2-1-1,0 1 1,1-1 0,-1 1 0,-1 0 0,-1-1 0,-1 1-1,-3 0 1,-3-1-26,11 1 0,-4 0 0,-3-1 0,0 1 0,-2 0 0,2-1 0,0 1 1,3 0-1,4 0 14,-10 0 1,2 0 0,3 0 0,1 0 0,2 0-1,1 0 1,0 0 0,-1 0 0,0 0 0,-1 0-1,-2 0 1,-2 1 0,-2-1 0,-4 0-8,10 1 0,-3-1 0,-2 1 0,-3 0 0,-1 0 0,0 0 0,1 0 0,1 0 16,1 0 0,0 0 1,0 0-1,0 0 1,0 1-1,0-1 1,0 1-1,0-1-1,0 1 1,0-1 0,0 1 0,0-1 0,0 1 0,1 0-1,-1 0 1,0-1 0,-1 1 1,1 0 0,0 0-1,0 0 1,-1 0 0,1 0-1,0 0 1,-1 0-2,1 0 0,0 1 0,-1-1 1,1 0-1,-1 0 0,0 1 0,1-1 1,-1 0-1,0 1 0,0-1 0,-1 1 0,1-1 1,0 1-1,-1-1 0,1 1 0,-1-1-7,8 1 1,1 0-1,-1 0 1,-1 0 0,1 0-1,0 0 1,0 1-2,-1-1 1,-1 0 0,1 0 0,0 0 0,-1 0-1,1 0 1,-1 1 8,0-1 0,-1 0 0,1 0 0,-1 0 0,1 1 0,-1-1 0,0 0 6,-2 0 1,-1 0-1,-1 0 1,1 0-1,1 1 1,3-1-1,4 1 17,-11-1 0,3 0 0,3 0 0,2 1 0,2 0 0,0-1 0,0 1 0,0 0 0,-1-1 0,-2 1 0,-3-1 0,-2 1-21,5-1 0,-3 1 0,-3-1 0,-1 1 0,0-1 0,2 0 0,1 1 0,3 0-7,-2-1 0,4 1 0,1 0 0,3 0 0,1-1 1,-1 1-1,-1 0 0,-1 0 0,-3 0 0,-3-1 1,-5 1 3,9 0 0,-5 0 0,-3-1 0,-2 1 1,-1-1-1,2 1 4,11 0 1,-2 0 0,1 0-1,-1 0 1,0-1-10,-1 1 1,-2 0 0,1 0 0,-1 0 0,0 0 4,-2-1 0,0 1 0,-1-1 0,0 1 1,0 0 7,-3-1 0,1 0 0,-1 0 0,0 0 0,0 1-17,10-1 1,1 1 0,-2 0 0,0 0-6,-2-1 0,-1 1 1,0-1-1,-1 0-9,-1 0 1,-2 0 0,1 0 0,-1 0 37,-3 0 1,1-1 0,-2 1 0,1-1-47,-3 0 1,-1 1-1,0-1 1,0 0-8,13 1 1,-1-1 0,-1 0-6,-3 0 1,0 0-1,-1-1 90,-4 0 0,0 0 0,-1 0-96,-3 0 1,0-1 0,-2 0-11,19 0 1,-3-2 13,-5 1 1,-1-2 35,-6-1 1,-2 0 17,-4-2 0,-2-1 27,-5-1 1,-1-1 24,-3 0 1,-2-2 1217,22-14-1066,-7-3 6,-6-5 1001,-7-5-1029,-3-5-34,-5-5 14,-7-7 0,0-3-149,-7 19 1,0-1 480,-1-3 1,1-3-1,-2 4-489,-1 1 1,-2 1-11,0 0 0,-1-3 0,0-1-15,0-4 0,0-2 0,0 0-6,0 0 0,-1-1 1,1 0-285,-1-1 0,1 0 1,-1 3 286,0-10 0,1 2 0,-1-3 1,1-1-262,-1 0 0,1-4 252,-2 19 1,0-3 0,0-1 0,-1 2-439,1-3 1,0 1 0,0-2 443,-1 3 1,0-4-1,0 1 1,0 3-1,0-2 0,-1 3 1,0 0-105,0-2 0,0 1 0,-1-1 102,0 0 1,0 0 0,-1 0-1,0-1 1,0 1-1,-1-1 2,0 0 1,-1 0-1,1-1 63,-1 1 0,0-1 0,0 0-65,0-1 1,-1 1 0,1-1-8,0-1 0,0 1 0,1-1 3,-1 1 1,0 1 0,0-5-10,0-1 0,1-4 0,-1-1 0,1 3 18,1 12 0,-1 3 1,1-2-1,0-3-6,-1-2 1,1-4 0,0-3-1,0-1 1,0 3 0,1 5-187,-1-2 1,1 5 0,0 0 0,0-3 198,0 0 1,0-4-1,0 0 1,0 2-1,1 2 14,-1 1 0,1 3 1,0 1-1,0-1 12,1-1 1,0 1 0,0-1 0,0 0-106,0 0 0,1-1 0,0 1 0,0-1 111,1 1 1,0 0 0,0 0-1,0-1-32,1 1 0,0 0 0,1 0 0,-1 0 27,1 0 0,0 0 0,0 0 0,0 0-3,0 1 0,1 1 0,0-1 0,0-2 12,1-3 0,1-2 1,0-2-1,-1 1 0,1 3-21,-1-1 1,0 3 0,0 0 0,1-2-7,0 1 0,0-3 1,0 0-1,0 1 1,0 4-9,1-13 1,-1 4 0,0 0-1,0 0 1,0-1-1,0 1-11,-1 1 1,0 0 0,0-1-23,-1 2 0,1 0 0,-2-1 54,0 2 1,0 0 0,-1 0-126,0 1 0,-2 0 0,1 1-73,-1 0 0,-1 1 0,0-1-286,-1 2 1,-1-1 0,-1 0 457,0-5 0,-2-2 0,1 7 0,0 6 0,0 4 0,-1 1 0,0 0 0</inkml:trace>
  <inkml:trace contextRef="#ctx0" brushRef="#br0" timeOffset="24954">898 14144 20249,'-1'-11'2208,"1"3"-2075,0 8-2146,0 0 1582,25 90 258,-19-28 220,1-17 0,2 6 0,-3-2 70,-8 1 0,-3 0 52,0 3 1,-2 4 0,0-2-160,2-11 1,-1-2-1,0 4-61,-3 9 1,0 5 0,-1 0 0,1-6 309,1-8 0,1-4 0,-1 1 64,-2 12 1,-1 1 0,1-5 168,1 0 0,1-5-81,0-3 0,1-1-79,1-6 1,2-1-58,1 6 0,1-2-212,4 15-89,6-14 1,3-1-647,10 2-453,15 11-3132,-3-19 2437,8-1-243,7-2 249,8-2 1043,-25-14 1,2-2 209,2 1 0,2-1 206,3-1 1,1 0 725,3-1 0,1-1-397,2 0 0,3-1-128,2-3 0,5 0 1,-2 0 375,-10-2 1,-1-1 0,3 1 211,14-1 0,5 1 0,-4-2-272,-12 0 1,-2-2 0,0 0-10,4 0 1,0-1-1,0-1-359,0 1 1,1-1 0,5-1 223,-10 0 0,3-1 0,2-1 1,0 1-1,-3 0-224,2-1 1,-2 1 0,-1-1 0,4 0 183,-2 0 1,2 0-1,2 0 1,2-1-1,2-1 6,-6 2 0,4-2 0,1 1 0,2-1 0,-2 0 0,-2 1 0,-3 0-58,2 0 1,-4 0 0,-2 1 0,3 0 0,3-1-14,0 0 0,5-1 0,3 0 0,0 0 0,-1 0 1,-3 1-1,-5 0-190,9-1 0,-5 1 0,-2 1 0,1-1 143,2 0 1,1 0 0,0 0 0,0 0-14,1 0 0,0-1 0,1 2 0,-1-1 38,1-1 0,0 1 0,1 0 0,-1 1 22,-11 0 1,0 1 0,0 0 0,0-1 0,0 1 34,1 0 0,0 0 0,0-1 0,0 1 0,1 0 0,-2 0 0,0 1 0,0-1 0,3 0 0,6 0 58,-8 0 0,5 1 0,3-1 0,3 0 0,0 0 1,1 0-1,-2 0 0,-2 0 0,-4 1-22,6-1 0,-3 1 1,-3-1-1,1 1 0,1 0 1,5-1 6,-5 1 0,4-1 1,2 1-1,2-1 0,1 0 1,-2 1-1,-1-1 1,-4 1-1,-4 0-11,13 0 0,-5 0 0,-4 0 1,0 0-1,2 1 31,-9 0 1,0 0 0,0 0-1,1 0 1,-1 0 0,1 0-6,0 0 0,0 0 0,0 0 0,0 0 0,0 0 0,1 1-3,0-1 0,0 0 0,0 1 1,0-1-1,0 1 0,0-1 5,0 1 1,1 0 0,-1-1 0,1 1 0,-1 0 0,1-1-5,0 1 1,0 0 0,0 0 0,1 0 0,-1 0-1,0 0 3,1 0 1,-1 0 0,0 0-1,1 1 1,-1-1 0,1 0-6,-2 1 1,0-1 0,0 0 0,1 1 0,1-1 0,3 1 1,-2 0 1,2-1 0,2 1 0,1-1 0,0 1 0,-1 0 0,-1-1 0,-2 1-1,5 0 1,-2-1 0,-2 1-1,1 0 1,0 0 0,4 0 2,-7 0 1,3 0 0,1 0 0,1 0-1,-1 0 1,0 0 0,-2 0 0,-4 0 4,3 0 0,-2 0 0,-2 1 0,-1-1 0,0 1 0,0-1 6,2 1 1,-1-1 0,1 1 0,-1 0 0,0-1-1,0 1 4,1 0 1,-1 0-1,0-1 1,0 1-1,0 0 1,0 0 1,-1 0 0,1-1 0,-1 1 1,1 0-1,-1 0 0,1 0 3,-1 0 0,0 0 0,1 0 0,-1 0 1,0 0-1,0 0 0,1 0 0,-1 1 0,0-1 0,0 0 0,0 0 0,0 1-1,0-1 0,0 1 0,0-1 0,0 1 1,0 0-1,0-1-1,-1 1 0,0 0 0,-1 0 1,1 0-1,2 0 0,3 0-2,-3 1 1,3-1 0,2 1 0,1 0 0,0-1 0,0 1 0,-2 0 0,-3 0-15,7-1 0,-3 1 1,-2 0-1,1 0 0,1 0 1,2 0-7,-5 0 1,2 0-1,2 0 1,0 0-1,1 1 1,-2-1-1,-2 0 1,-3 1 1,3-1 1,-2 0-1,-2 1 1,-1-1 0,0 1-1,0-1-1,2 1 1,-1 0 0,1 0 0,-1 0-1,1 0 1,-1 0-5,1 0 0,-1 1 0,0-1 0,0 0 0,1 0 0,-1 1-2,-2-1 0,0 0 0,-1 1 0,2-1 1,2 1-1,4 0-5,-6 0 1,3 0 0,4 0 0,1 0 0,2 1 0,0-1 0,-1 1 0,-1-1-1,-3 0 1,-4 0 2,13 1 0,-5 0 1,-2-1-1,-1 1 1,3-1-1,4 1 2,-13-1 0,3 0 1,2 1-1,1-1 0,1 1 1,0-1-1,0 0 0,-2 1 1,-1-1-1,-3 0-5,9 0 1,-2 1 0,-1-1-1,-2 0 1,0 0 0,-2 0-1,-1 0 7,8 0 0,-3 0 0,-1 1 0,2-1 0,5 0 0,-9 0 1,6 0 0,2 0 0,1 0 0,0 0-1,-2 0 1,-3 0 0,-4-1 0,3 0 0,-5 1 0,-2-2 0,0 1 1,4 0-1,0 0 1,2 0 0,2 0 0,-1 0 0,-2 0 0,-3-1 0,5 0 1,-3 0 0,-2 0 0,1-1 1,-1 0 0,-1 0 0,1 0 1,-1-1 32,-1 1 0,0 0 1,-1-1-1,1 0-35,-2 0 1,-1-1 0,1-1 0,-1 1 2,-1 0 1,0 0 0,-1-1 0,1 0 5,14-2 0,0 0 0,0-1 2,-2 0 0,-1 0 0,1-1-4,-2 0 1,0-1-1,0 0 9,-2 0 1,0 0 0,-1-1 5,0 0 1,-1 0-1,0-1 103,-1 0 1,0 0-1,-1-1-73,0 0 0,-1 0 1,0 0 1,-1-1 0,-1 0 0,0 0 3,-1-1 1,0 0 0,0-1 5,-1 1 1,-1-2-1,-1 1-2,-2 0 1,0-1-1,2-3 81,6-3 1,5-4-1,0-2 1,-4 0-31,-11 2 1,-2-1 0,-1-1 0,2 0-59,6-4 0,3-1 0,-3 0 0,-5-2 15,-5-4 0,-5 0 0,-6-1 4,-1-10 1,-7 0-9,0-3 0,-4-5 66,-5-2 1,-3-7-1,-1 3-122,-1 11 0,-1 1 1,-1-2-7,-1 2 1,-1-3 0,-1-1-1,0 0 6,-3-3 0,0-2 1,-1 2-1,1 2 0,-1-4 0,-1 3 1,1-6-26,0 10 1,0-7 0,0-3 0,1 1 0,-1 2 0,2 8-193,-1-7 1,1 6-1,0-3 36,0-4 1,-1-6 0,1 3 0,1 9-890,2 2 0,0 6-3083,-1 5 0,1 3 4142,0-23 0,0 31 0,0 13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0E33F2-7AF9-9F9E-906D-BC0B724CF6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B328D9-0762-220D-314E-49E4E236E1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9CEB8B-82A8-313D-AE40-E5FD10B639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8ABF2-C0EB-0A4F-BC6F-9D291D1E4EFF}" type="datetimeFigureOut">
              <a:rPr lang="en-US" smtClean="0"/>
              <a:t>8/23/25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F279B3-1000-C21A-65F1-E320BB2555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C9FECD-755E-DA92-4EFA-3EB4781CD5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0AA9D-7503-FF47-AD39-EEF6202525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17459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8C73D9-ACD2-4937-65CD-0DB6C4686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7146D0-A6F9-017B-19E1-90CE5A2B79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43E047-FBE6-62BB-E263-58BC1465A3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8ABF2-C0EB-0A4F-BC6F-9D291D1E4EFF}" type="datetimeFigureOut">
              <a:rPr lang="en-US" smtClean="0"/>
              <a:t>8/23/25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75E32F-F819-41B4-B997-E7C59F2D76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D65C73-E473-7633-9FF6-17F1C3DDA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0AA9D-7503-FF47-AD39-EEF6202525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3308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AFA4188-99E4-06D3-2A29-22A337688B1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B1DF20A-F6B0-63F4-6422-857F8FAF3F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68877C-23A6-2025-A886-1E8B812F5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8ABF2-C0EB-0A4F-BC6F-9D291D1E4EFF}" type="datetimeFigureOut">
              <a:rPr lang="en-US" smtClean="0"/>
              <a:t>8/23/25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540AE2-A18B-F82B-8815-C6130415CA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74DA74-DFB9-ADC7-38C0-873E8B0141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0AA9D-7503-FF47-AD39-EEF6202525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1656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477FF3-DEFB-A98F-116F-5A5C1E247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5BC235-31EB-30BD-6ED3-B93264C089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7D52B4-EEF9-88A2-5F3A-D1B8058B05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8ABF2-C0EB-0A4F-BC6F-9D291D1E4EFF}" type="datetimeFigureOut">
              <a:rPr lang="en-US" smtClean="0"/>
              <a:t>8/23/25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9D7D2A-FD03-4B33-012C-98E99B177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C900AE-25BF-6FC9-2E8C-CF821B7E7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0AA9D-7503-FF47-AD39-EEF6202525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2228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BE71FD-035B-5DE7-3090-A5F9831667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6B6B5E-2E56-E01C-DDD8-8EB0AC8618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20F7A3-03B1-BCA9-EDA9-88F9B70378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8ABF2-C0EB-0A4F-BC6F-9D291D1E4EFF}" type="datetimeFigureOut">
              <a:rPr lang="en-US" smtClean="0"/>
              <a:t>8/23/25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7BAD59-F4AB-9F79-56F5-4ABFBA02E9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A8A1AC-D1F6-2BD6-B73C-498C68C7F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0AA9D-7503-FF47-AD39-EEF6202525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5793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55B9B7-DD30-F194-846C-6EC78419A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398C2-4268-2440-A38F-8D2CB5C0BD0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8857E3-0AFB-8BD8-7A3A-D42BB02B17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06C34F-8ADB-693F-6192-DB7606DF6F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8ABF2-C0EB-0A4F-BC6F-9D291D1E4EFF}" type="datetimeFigureOut">
              <a:rPr lang="en-US" smtClean="0"/>
              <a:t>8/23/25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C04738-ABB7-1BBB-F540-FC329F6DAC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864183-BD1D-D13D-4B8F-F559E321D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0AA9D-7503-FF47-AD39-EEF6202525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7071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1C1A8E-D528-8244-ABFD-CEF303C916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6CC128-5982-690F-21AA-C6DC93935B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85EA0B-E7D6-97D6-D7C5-256EE956CC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ED11662-AEA9-EEDD-1A48-14E50AC86C0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3E94E41-A9B5-4F97-39C1-86454540A06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E8963C0-6886-73CF-7456-4410783FA0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8ABF2-C0EB-0A4F-BC6F-9D291D1E4EFF}" type="datetimeFigureOut">
              <a:rPr lang="en-US" smtClean="0"/>
              <a:t>8/23/25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208D2F3-81E5-AB5C-C76E-2F1F5B785E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C5C7AF2-7E97-3DC3-E838-3CEACF0C83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0AA9D-7503-FF47-AD39-EEF6202525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05351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2811A2-0F93-2E9C-074E-7F012ECEFA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C788B10-D6F1-F1B7-62AD-8F095C7043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8ABF2-C0EB-0A4F-BC6F-9D291D1E4EFF}" type="datetimeFigureOut">
              <a:rPr lang="en-US" smtClean="0"/>
              <a:t>8/23/25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6825DB-A9B9-6477-3050-E196DFD2E1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91D881-C8F7-03C2-2514-8E98F4362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0AA9D-7503-FF47-AD39-EEF6202525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370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ACABF28-8E01-5373-3884-B9B5B24ABB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8ABF2-C0EB-0A4F-BC6F-9D291D1E4EFF}" type="datetimeFigureOut">
              <a:rPr lang="en-US" smtClean="0"/>
              <a:t>8/23/25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6782D85-CF4A-3939-FCAB-79BA3F058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E68E5D-3957-2B50-8EFE-DB21B51CB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0AA9D-7503-FF47-AD39-EEF6202525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5991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71C09A-13B0-CA6B-B441-F17DF74CB9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D6441F-6889-56C5-97F5-ABCDE6B64C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1D2E12-BB1F-0BDC-8A72-D50780B695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6BE1DB-03B0-8599-B815-640FA4A8D9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8ABF2-C0EB-0A4F-BC6F-9D291D1E4EFF}" type="datetimeFigureOut">
              <a:rPr lang="en-US" smtClean="0"/>
              <a:t>8/23/25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47416C-2EEF-965E-7C45-EA1CD7CDD6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BCDF18-04D6-2A6A-9941-269EF8B54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0AA9D-7503-FF47-AD39-EEF6202525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7605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253EB2-5E0A-1C22-10C8-D34706C17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C02738E-4E29-62B1-9F13-FB51EAC1DE7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191D18-A3B5-1771-1EDF-C1DF1F50CD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1C845C-5E58-37E2-745C-982339987A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8ABF2-C0EB-0A4F-BC6F-9D291D1E4EFF}" type="datetimeFigureOut">
              <a:rPr lang="en-US" smtClean="0"/>
              <a:t>8/23/25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382DDE-2586-2017-15E7-A4DD46417C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B8BF80-BC3E-54CF-8A3A-61D94F7A0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0AA9D-7503-FF47-AD39-EEF6202525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7981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528790B-EA58-9583-1E19-3E64ADC7EE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91BF4F-933A-F48C-D9FE-3ED6C33834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88C511-4ABB-DC39-82ED-7012A5109B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948ABF2-C0EB-0A4F-BC6F-9D291D1E4EFF}" type="datetimeFigureOut">
              <a:rPr lang="en-US" smtClean="0"/>
              <a:t>8/23/25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E9812C-E09D-0B90-FF28-D2A65671D4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1E8B60-5073-302B-07A9-3EB5DFF2A7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EB0AA9D-7503-FF47-AD39-EEF6202525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1925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3B4B6C1-4A09-2537-B18D-ACA453DC841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AF5C1418-61F9-5CAF-DB2F-9AF3E2BA0EB9}"/>
                  </a:ext>
                </a:extLst>
              </p14:cNvPr>
              <p14:cNvContentPartPr/>
              <p14:nvPr/>
            </p14:nvContentPartPr>
            <p14:xfrm>
              <a:off x="656640" y="2307600"/>
              <a:ext cx="4844880" cy="235584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AF5C1418-61F9-5CAF-DB2F-9AF3E2BA0EB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47280" y="2298240"/>
                <a:ext cx="4863600" cy="2374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462917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D771819-2B55-6D08-75A5-2199A0D652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4641F86-872B-CC98-2C2E-C24D025B70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0AF1250-1CC9-A925-DDB6-27FCE42276B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9995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4FF8A7C-3224-D0B4-C1BF-A26C8F5A4D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1885E71-D284-8952-428E-013A699DE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43A8B07-269B-B6FB-9B71-436C685B3C3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2802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E7F9ED9-7817-D986-1E9D-F63348BF4E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F31E833-D8AC-568D-8077-ED7915C9DB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11129A4-0A76-004D-87D6-DBE0FCCA1BC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9332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9526850-4313-4131-7D4C-A373422CE6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A88A5BE-9EFC-5836-C660-F2CE74C0EA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B4A2423-DE38-45D1-79B0-774177427EA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8811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CE32099-E5CC-81E3-09E0-227099F6E2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4A2FDD0-0FB7-5BC4-AA73-AFDA312456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98BAD5D-4272-4863-429D-1A073C70189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3721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D39990E-EB27-CB12-DF9F-D9DF7350452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AE0456C4-F114-99A1-6FE1-FB874F26F4EE}"/>
                  </a:ext>
                </a:extLst>
              </p14:cNvPr>
              <p14:cNvContentPartPr/>
              <p14:nvPr/>
            </p14:nvContentPartPr>
            <p14:xfrm>
              <a:off x="759240" y="361440"/>
              <a:ext cx="6148800" cy="207000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AE0456C4-F114-99A1-6FE1-FB874F26F4E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49880" y="352080"/>
                <a:ext cx="6167520" cy="2088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665622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DCDC543-1632-56E6-2615-F7748F4A92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9E9529E-B63C-E51C-5324-EDD2CF0456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6179554-030F-5819-935F-918DBD02DA7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EF698F8F-3DC7-3C39-8D11-121CFA57E1F8}"/>
                  </a:ext>
                </a:extLst>
              </p14:cNvPr>
              <p14:cNvContentPartPr/>
              <p14:nvPr/>
            </p14:nvContentPartPr>
            <p14:xfrm>
              <a:off x="787320" y="173520"/>
              <a:ext cx="11397240" cy="28713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EF698F8F-3DC7-3C39-8D11-121CFA57E1F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77960" y="164160"/>
                <a:ext cx="11415960" cy="2890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462981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EA707DA-BF9C-BB3E-1393-0EC8E76120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6D7A851-5947-A282-8CB0-51D0FC403B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0090A35-3BFA-D1B7-E95B-12A08DB6D0F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5A3F0865-134F-7EF1-057C-6FA7B080B613}"/>
                  </a:ext>
                </a:extLst>
              </p14:cNvPr>
              <p14:cNvContentPartPr/>
              <p14:nvPr/>
            </p14:nvContentPartPr>
            <p14:xfrm>
              <a:off x="113760" y="583920"/>
              <a:ext cx="10434960" cy="46983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5A3F0865-134F-7EF1-057C-6FA7B080B61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4400" y="574560"/>
                <a:ext cx="10453680" cy="4717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206416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ABE124A-8036-B397-C481-8758EC5DC4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E164D07-7A42-1210-3AB5-935177AA12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4985507-4200-F988-3972-FF24DD52E4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074DA211-EC11-7ADE-537E-CD69BDB0870B}"/>
                  </a:ext>
                </a:extLst>
              </p14:cNvPr>
              <p14:cNvContentPartPr/>
              <p14:nvPr/>
            </p14:nvContentPartPr>
            <p14:xfrm>
              <a:off x="0" y="351000"/>
              <a:ext cx="9218880" cy="546768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074DA211-EC11-7ADE-537E-CD69BDB0870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9360" y="341640"/>
                <a:ext cx="9237600" cy="5486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554846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F59AFBA-7724-F430-83DC-C919381087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EE7C715-FC9F-A168-0CCA-A8FFEB534D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3745E91-9C0F-5B5B-713A-F402FB7F807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2609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3975B9B-171C-ED46-FE89-F496B406BE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2FD3E45-74BB-0BF2-7745-327A28D32F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203BECA-7EBF-942C-5441-6BAF78088A0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4962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94006EB-4A20-0CED-5A4D-4225A3C870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94CB1F7-2234-D2DB-94D7-75F461F674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A18495A-41EB-87DC-07D8-6B93772080A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2190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C56AC04-F553-DF5E-835D-4B0137F0A2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14FE19D-14B9-8087-1799-1726A78978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3F9C953-E3A3-2863-FFB8-58DFB5A1C67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4440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179</TotalTime>
  <Words>0</Words>
  <Application>Microsoft Macintosh PowerPoint</Application>
  <PresentationFormat>Widescreen</PresentationFormat>
  <Paragraphs>0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Office 365</dc:creator>
  <cp:lastModifiedBy>Office 365</cp:lastModifiedBy>
  <cp:revision>1</cp:revision>
  <dcterms:created xsi:type="dcterms:W3CDTF">2025-08-23T13:02:05Z</dcterms:created>
  <dcterms:modified xsi:type="dcterms:W3CDTF">2025-08-23T16:01:16Z</dcterms:modified>
</cp:coreProperties>
</file>